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5" r:id="rId1"/>
    <p:sldMasterId id="2147484601" r:id="rId2"/>
    <p:sldMasterId id="2147484674" r:id="rId3"/>
    <p:sldMasterId id="2147484686" r:id="rId4"/>
    <p:sldMasterId id="2147484705" r:id="rId5"/>
    <p:sldMasterId id="2147484731" r:id="rId6"/>
    <p:sldMasterId id="2147484756" r:id="rId7"/>
    <p:sldMasterId id="2147484775" r:id="rId8"/>
    <p:sldMasterId id="2147484788" r:id="rId9"/>
  </p:sldMasterIdLst>
  <p:notesMasterIdLst>
    <p:notesMasterId r:id="rId55"/>
  </p:notesMasterIdLst>
  <p:sldIdLst>
    <p:sldId id="585" r:id="rId10"/>
    <p:sldId id="586" r:id="rId11"/>
    <p:sldId id="591" r:id="rId12"/>
    <p:sldId id="587" r:id="rId13"/>
    <p:sldId id="458" r:id="rId14"/>
    <p:sldId id="529" r:id="rId15"/>
    <p:sldId id="551" r:id="rId16"/>
    <p:sldId id="564" r:id="rId17"/>
    <p:sldId id="584" r:id="rId18"/>
    <p:sldId id="572" r:id="rId19"/>
    <p:sldId id="573" r:id="rId20"/>
    <p:sldId id="575" r:id="rId21"/>
    <p:sldId id="576" r:id="rId22"/>
    <p:sldId id="577" r:id="rId23"/>
    <p:sldId id="578" r:id="rId24"/>
    <p:sldId id="579" r:id="rId25"/>
    <p:sldId id="582" r:id="rId26"/>
    <p:sldId id="492" r:id="rId27"/>
    <p:sldId id="569" r:id="rId28"/>
    <p:sldId id="553" r:id="rId29"/>
    <p:sldId id="526" r:id="rId30"/>
    <p:sldId id="571" r:id="rId31"/>
    <p:sldId id="570" r:id="rId32"/>
    <p:sldId id="533" r:id="rId33"/>
    <p:sldId id="558" r:id="rId34"/>
    <p:sldId id="559" r:id="rId35"/>
    <p:sldId id="562" r:id="rId36"/>
    <p:sldId id="589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601" r:id="rId47"/>
    <p:sldId id="602" r:id="rId48"/>
    <p:sldId id="603" r:id="rId49"/>
    <p:sldId id="604" r:id="rId50"/>
    <p:sldId id="605" r:id="rId51"/>
    <p:sldId id="606" r:id="rId52"/>
    <p:sldId id="607" r:id="rId53"/>
    <p:sldId id="590" r:id="rId54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99FF"/>
    <a:srgbClr val="FF3300"/>
    <a:srgbClr val="0000FF"/>
    <a:srgbClr val="0066FF"/>
    <a:srgbClr val="006600"/>
    <a:srgbClr val="0033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91871" autoAdjust="0"/>
  </p:normalViewPr>
  <p:slideViewPr>
    <p:cSldViewPr>
      <p:cViewPr varScale="1">
        <p:scale>
          <a:sx n="107" d="100"/>
          <a:sy n="107" d="100"/>
        </p:scale>
        <p:origin x="21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60"/>
    </p:cViewPr>
  </p:sorterViewPr>
  <p:notesViewPr>
    <p:cSldViewPr>
      <p:cViewPr>
        <p:scale>
          <a:sx n="140" d="100"/>
          <a:sy n="140" d="100"/>
        </p:scale>
        <p:origin x="-738" y="16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62D9DC-81AE-4819-B494-2AF2A633E41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B46103-8900-473C-82A5-004EA237CDB6}">
      <dgm:prSet phldrT="[Text]"/>
      <dgm:spPr/>
      <dgm:t>
        <a:bodyPr/>
        <a:lstStyle/>
        <a:p>
          <a:r>
            <a:rPr lang="en-US" dirty="0" smtClean="0"/>
            <a:t>Calvin Rhodes</a:t>
          </a:r>
        </a:p>
        <a:p>
          <a:r>
            <a:rPr lang="en-US" dirty="0" smtClean="0"/>
            <a:t>Executive Director and</a:t>
          </a:r>
        </a:p>
        <a:p>
          <a:r>
            <a:rPr lang="en-US" dirty="0" smtClean="0"/>
            <a:t>Chief Information Officer</a:t>
          </a:r>
          <a:endParaRPr lang="en-US" dirty="0"/>
        </a:p>
      </dgm:t>
    </dgm:pt>
    <dgm:pt modelId="{EF6B703D-3508-47F9-B541-F8FF80E98391}" type="parTrans" cxnId="{C027E9D7-A567-4F97-B0DB-FBE718371390}">
      <dgm:prSet/>
      <dgm:spPr/>
      <dgm:t>
        <a:bodyPr/>
        <a:lstStyle/>
        <a:p>
          <a:endParaRPr lang="en-US"/>
        </a:p>
      </dgm:t>
    </dgm:pt>
    <dgm:pt modelId="{25A421E6-057D-4F26-8637-CCB36BB765BD}" type="sibTrans" cxnId="{C027E9D7-A567-4F97-B0DB-FBE718371390}">
      <dgm:prSet/>
      <dgm:spPr/>
      <dgm:t>
        <a:bodyPr/>
        <a:lstStyle/>
        <a:p>
          <a:endParaRPr lang="en-US"/>
        </a:p>
      </dgm:t>
    </dgm:pt>
    <dgm:pt modelId="{766BF260-A1B7-4A1B-957D-D245415DA08D}" type="asst">
      <dgm:prSet phldrT="[Text]"/>
      <dgm:spPr/>
      <dgm:t>
        <a:bodyPr/>
        <a:lstStyle/>
        <a:p>
          <a:r>
            <a:rPr lang="en-US" dirty="0" smtClean="0"/>
            <a:t>Joe Webb</a:t>
          </a:r>
        </a:p>
        <a:p>
          <a:r>
            <a:rPr lang="en-US" dirty="0" smtClean="0"/>
            <a:t>Deputy Director</a:t>
          </a:r>
          <a:endParaRPr lang="en-US" dirty="0"/>
        </a:p>
      </dgm:t>
    </dgm:pt>
    <dgm:pt modelId="{E99A6341-AF30-4640-BFAF-EAAB1D36BAA9}" type="parTrans" cxnId="{61CFE9B2-254C-4382-B1F0-40EDD59727F0}">
      <dgm:prSet/>
      <dgm:spPr/>
      <dgm:t>
        <a:bodyPr/>
        <a:lstStyle/>
        <a:p>
          <a:endParaRPr lang="en-US"/>
        </a:p>
      </dgm:t>
    </dgm:pt>
    <dgm:pt modelId="{1DB725E5-A626-4BD1-AAA0-22722B6CB656}" type="sibTrans" cxnId="{61CFE9B2-254C-4382-B1F0-40EDD59727F0}">
      <dgm:prSet/>
      <dgm:spPr/>
      <dgm:t>
        <a:bodyPr/>
        <a:lstStyle/>
        <a:p>
          <a:endParaRPr lang="en-US"/>
        </a:p>
      </dgm:t>
    </dgm:pt>
    <dgm:pt modelId="{2D765353-0A65-4922-A879-62281C8EA58C}">
      <dgm:prSet phldrT="[Text]"/>
      <dgm:spPr/>
      <dgm:t>
        <a:bodyPr/>
        <a:lstStyle/>
        <a:p>
          <a:r>
            <a:rPr lang="en-US" dirty="0" smtClean="0"/>
            <a:t>Stanton Gatewood</a:t>
          </a:r>
        </a:p>
        <a:p>
          <a:r>
            <a:rPr lang="en-US" dirty="0" smtClean="0"/>
            <a:t>Chief Information Security Officer</a:t>
          </a:r>
          <a:endParaRPr lang="en-US" dirty="0"/>
        </a:p>
      </dgm:t>
    </dgm:pt>
    <dgm:pt modelId="{E3181ED0-2878-4E74-B9B6-211CB17316D1}" type="parTrans" cxnId="{72FFE132-8D9F-4A3D-A083-9DF3521A8FAE}">
      <dgm:prSet/>
      <dgm:spPr/>
      <dgm:t>
        <a:bodyPr/>
        <a:lstStyle/>
        <a:p>
          <a:endParaRPr lang="en-US"/>
        </a:p>
      </dgm:t>
    </dgm:pt>
    <dgm:pt modelId="{D5F819A9-A1A8-40BF-9B2E-3FF755C33CC4}" type="sibTrans" cxnId="{72FFE132-8D9F-4A3D-A083-9DF3521A8FAE}">
      <dgm:prSet/>
      <dgm:spPr/>
      <dgm:t>
        <a:bodyPr/>
        <a:lstStyle/>
        <a:p>
          <a:endParaRPr lang="en-US"/>
        </a:p>
      </dgm:t>
    </dgm:pt>
    <dgm:pt modelId="{55B06330-349B-4BC3-A4FA-4B08F0297D26}">
      <dgm:prSet/>
      <dgm:spPr/>
      <dgm:t>
        <a:bodyPr/>
        <a:lstStyle/>
        <a:p>
          <a:r>
            <a:rPr lang="en-US" dirty="0" smtClean="0"/>
            <a:t>Dean Johnson</a:t>
          </a:r>
        </a:p>
        <a:p>
          <a:r>
            <a:rPr lang="en-US" dirty="0" smtClean="0"/>
            <a:t>Chief Operating Officer</a:t>
          </a:r>
          <a:endParaRPr lang="en-US" dirty="0"/>
        </a:p>
      </dgm:t>
    </dgm:pt>
    <dgm:pt modelId="{9B7D4473-68F7-4B94-B9BC-7A83E520B6F0}" type="parTrans" cxnId="{11CD9CCA-5C7E-4709-BAF8-6A9C29640879}">
      <dgm:prSet/>
      <dgm:spPr/>
      <dgm:t>
        <a:bodyPr/>
        <a:lstStyle/>
        <a:p>
          <a:endParaRPr lang="en-US"/>
        </a:p>
      </dgm:t>
    </dgm:pt>
    <dgm:pt modelId="{BB9B6D22-91E8-41D2-9330-33FFC6E1E925}" type="sibTrans" cxnId="{11CD9CCA-5C7E-4709-BAF8-6A9C29640879}">
      <dgm:prSet/>
      <dgm:spPr/>
      <dgm:t>
        <a:bodyPr/>
        <a:lstStyle/>
        <a:p>
          <a:endParaRPr lang="en-US"/>
        </a:p>
      </dgm:t>
    </dgm:pt>
    <dgm:pt modelId="{81BE730F-E43B-4A2F-B9E1-D259D6EF0B8F}">
      <dgm:prSet phldrT="[Text]"/>
      <dgm:spPr/>
      <dgm:t>
        <a:bodyPr/>
        <a:lstStyle/>
        <a:p>
          <a:r>
            <a:rPr lang="en-US" dirty="0" smtClean="0"/>
            <a:t>Debbie Smith</a:t>
          </a:r>
        </a:p>
        <a:p>
          <a:r>
            <a:rPr lang="en-US" dirty="0" smtClean="0"/>
            <a:t>HR</a:t>
          </a:r>
          <a:endParaRPr lang="en-US" dirty="0"/>
        </a:p>
      </dgm:t>
    </dgm:pt>
    <dgm:pt modelId="{A9EC9999-2660-40EB-AC5A-ED7947B7BC46}" type="parTrans" cxnId="{A4EA2EFD-9AF2-4B84-A847-4479EEF2B80A}">
      <dgm:prSet/>
      <dgm:spPr/>
      <dgm:t>
        <a:bodyPr/>
        <a:lstStyle/>
        <a:p>
          <a:endParaRPr lang="en-US"/>
        </a:p>
      </dgm:t>
    </dgm:pt>
    <dgm:pt modelId="{BA83997E-E9BD-4BFC-A86C-27240DE4C6DA}" type="sibTrans" cxnId="{A4EA2EFD-9AF2-4B84-A847-4479EEF2B80A}">
      <dgm:prSet/>
      <dgm:spPr/>
      <dgm:t>
        <a:bodyPr/>
        <a:lstStyle/>
        <a:p>
          <a:endParaRPr lang="en-US"/>
        </a:p>
      </dgm:t>
    </dgm:pt>
    <dgm:pt modelId="{89C4BF00-ADA9-4160-9F21-CF7002A1BC3E}">
      <dgm:prSet phldrT="[Text]"/>
      <dgm:spPr/>
      <dgm:t>
        <a:bodyPr/>
        <a:lstStyle/>
        <a:p>
          <a:r>
            <a:rPr lang="en-US" dirty="0" smtClean="0"/>
            <a:t>Paula Calhoun</a:t>
          </a:r>
        </a:p>
        <a:p>
          <a:r>
            <a:rPr lang="en-US" dirty="0" smtClean="0"/>
            <a:t>Communications</a:t>
          </a:r>
          <a:endParaRPr lang="en-US" dirty="0"/>
        </a:p>
      </dgm:t>
    </dgm:pt>
    <dgm:pt modelId="{6EA174AD-943F-4603-AA0F-C2DE6554733D}" type="parTrans" cxnId="{32E9FDAA-21E7-4897-B29C-C868F3914350}">
      <dgm:prSet/>
      <dgm:spPr/>
      <dgm:t>
        <a:bodyPr/>
        <a:lstStyle/>
        <a:p>
          <a:endParaRPr lang="en-US"/>
        </a:p>
      </dgm:t>
    </dgm:pt>
    <dgm:pt modelId="{6AC256EC-F430-4092-922C-57171CEB4001}" type="sibTrans" cxnId="{32E9FDAA-21E7-4897-B29C-C868F3914350}">
      <dgm:prSet/>
      <dgm:spPr/>
      <dgm:t>
        <a:bodyPr/>
        <a:lstStyle/>
        <a:p>
          <a:endParaRPr lang="en-US"/>
        </a:p>
      </dgm:t>
    </dgm:pt>
    <dgm:pt modelId="{BBDC9308-0D38-44D6-83F8-DF8E724CC3DA}">
      <dgm:prSet/>
      <dgm:spPr/>
      <dgm:t>
        <a:bodyPr/>
        <a:lstStyle/>
        <a:p>
          <a:r>
            <a:rPr lang="en-US" dirty="0" smtClean="0"/>
            <a:t>Michael Curtis </a:t>
          </a:r>
          <a:br>
            <a:rPr lang="en-US" dirty="0" smtClean="0"/>
          </a:br>
          <a:r>
            <a:rPr lang="en-US" dirty="0" smtClean="0"/>
            <a:t>Enterprise Governance and Planning</a:t>
          </a:r>
          <a:endParaRPr lang="en-US" dirty="0"/>
        </a:p>
      </dgm:t>
    </dgm:pt>
    <dgm:pt modelId="{C9C89253-7607-450B-B736-0C0844F3D62C}" type="parTrans" cxnId="{994A4447-2213-40F5-B7F8-9FA9ED252DC2}">
      <dgm:prSet/>
      <dgm:spPr/>
      <dgm:t>
        <a:bodyPr/>
        <a:lstStyle/>
        <a:p>
          <a:endParaRPr lang="en-US"/>
        </a:p>
      </dgm:t>
    </dgm:pt>
    <dgm:pt modelId="{4887C8C6-A8CD-43E5-A8D1-8683EDBAAF75}" type="sibTrans" cxnId="{994A4447-2213-40F5-B7F8-9FA9ED252DC2}">
      <dgm:prSet/>
      <dgm:spPr/>
      <dgm:t>
        <a:bodyPr/>
        <a:lstStyle/>
        <a:p>
          <a:endParaRPr lang="en-US"/>
        </a:p>
      </dgm:t>
    </dgm:pt>
    <dgm:pt modelId="{CC7457ED-C5E3-4C2B-92B4-E2E528386B09}">
      <dgm:prSet/>
      <dgm:spPr/>
      <dgm:t>
        <a:bodyPr/>
        <a:lstStyle/>
        <a:p>
          <a:r>
            <a:rPr lang="en-US" dirty="0" smtClean="0"/>
            <a:t>Steve Nichols</a:t>
          </a:r>
        </a:p>
        <a:p>
          <a:r>
            <a:rPr lang="en-US" dirty="0" smtClean="0"/>
            <a:t>Chief Technology Officer</a:t>
          </a:r>
          <a:endParaRPr lang="en-US" dirty="0"/>
        </a:p>
      </dgm:t>
    </dgm:pt>
    <dgm:pt modelId="{04B6CED9-EE99-4142-8721-AAA1E839D4C2}" type="sibTrans" cxnId="{81EA0861-F9ED-4B73-AD04-2EECA20F682E}">
      <dgm:prSet/>
      <dgm:spPr/>
      <dgm:t>
        <a:bodyPr/>
        <a:lstStyle/>
        <a:p>
          <a:endParaRPr lang="en-US"/>
        </a:p>
      </dgm:t>
    </dgm:pt>
    <dgm:pt modelId="{0A470917-07C3-4DE8-B260-A6BDEFB540FC}" type="parTrans" cxnId="{81EA0861-F9ED-4B73-AD04-2EECA20F682E}">
      <dgm:prSet/>
      <dgm:spPr/>
      <dgm:t>
        <a:bodyPr/>
        <a:lstStyle/>
        <a:p>
          <a:endParaRPr lang="en-US"/>
        </a:p>
      </dgm:t>
    </dgm:pt>
    <dgm:pt modelId="{DEDAC382-E7DF-413D-942B-0737556744E0}" type="pres">
      <dgm:prSet presAssocID="{FA62D9DC-81AE-4819-B494-2AF2A633E41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C0A941-AF71-43D3-AF5A-A8CE42EDA0B7}" type="pres">
      <dgm:prSet presAssocID="{C0B46103-8900-473C-82A5-004EA237CDB6}" presName="hierRoot1" presStyleCnt="0">
        <dgm:presLayoutVars>
          <dgm:hierBranch val="init"/>
        </dgm:presLayoutVars>
      </dgm:prSet>
      <dgm:spPr/>
    </dgm:pt>
    <dgm:pt modelId="{602446C8-17C8-4B97-8A5B-38768111954D}" type="pres">
      <dgm:prSet presAssocID="{C0B46103-8900-473C-82A5-004EA237CDB6}" presName="rootComposite1" presStyleCnt="0"/>
      <dgm:spPr/>
    </dgm:pt>
    <dgm:pt modelId="{F99533A5-4715-42C9-8B47-3116D01814AC}" type="pres">
      <dgm:prSet presAssocID="{C0B46103-8900-473C-82A5-004EA237CDB6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CB4B79-010C-49EC-B263-C4A62277B364}" type="pres">
      <dgm:prSet presAssocID="{C0B46103-8900-473C-82A5-004EA237CDB6}" presName="topArc1" presStyleLbl="parChTrans1D1" presStyleIdx="0" presStyleCnt="16"/>
      <dgm:spPr/>
    </dgm:pt>
    <dgm:pt modelId="{43A1650E-31AD-452F-9325-567521A06530}" type="pres">
      <dgm:prSet presAssocID="{C0B46103-8900-473C-82A5-004EA237CDB6}" presName="bottomArc1" presStyleLbl="parChTrans1D1" presStyleIdx="1" presStyleCnt="16"/>
      <dgm:spPr/>
    </dgm:pt>
    <dgm:pt modelId="{A6353ABF-D051-48A5-A4C8-43788D57F07E}" type="pres">
      <dgm:prSet presAssocID="{C0B46103-8900-473C-82A5-004EA237CDB6}" presName="topConnNode1" presStyleLbl="node1" presStyleIdx="0" presStyleCnt="0"/>
      <dgm:spPr/>
      <dgm:t>
        <a:bodyPr/>
        <a:lstStyle/>
        <a:p>
          <a:endParaRPr lang="en-US"/>
        </a:p>
      </dgm:t>
    </dgm:pt>
    <dgm:pt modelId="{3CD228FC-1B82-45F3-8BF1-4C36CA0441B0}" type="pres">
      <dgm:prSet presAssocID="{C0B46103-8900-473C-82A5-004EA237CDB6}" presName="hierChild2" presStyleCnt="0"/>
      <dgm:spPr/>
    </dgm:pt>
    <dgm:pt modelId="{BB5B4105-B0A0-4D21-9AAE-89D5B9198286}" type="pres">
      <dgm:prSet presAssocID="{0A470917-07C3-4DE8-B260-A6BDEFB540FC}" presName="Name28" presStyleLbl="parChTrans1D2" presStyleIdx="0" presStyleCnt="5"/>
      <dgm:spPr/>
      <dgm:t>
        <a:bodyPr/>
        <a:lstStyle/>
        <a:p>
          <a:endParaRPr lang="en-US"/>
        </a:p>
      </dgm:t>
    </dgm:pt>
    <dgm:pt modelId="{A240089B-03D8-45F7-86BC-3B40537927CF}" type="pres">
      <dgm:prSet presAssocID="{CC7457ED-C5E3-4C2B-92B4-E2E528386B09}" presName="hierRoot2" presStyleCnt="0">
        <dgm:presLayoutVars>
          <dgm:hierBranch val="init"/>
        </dgm:presLayoutVars>
      </dgm:prSet>
      <dgm:spPr/>
    </dgm:pt>
    <dgm:pt modelId="{54F65052-8DEB-49B5-BCAC-7F7713BD5ED8}" type="pres">
      <dgm:prSet presAssocID="{CC7457ED-C5E3-4C2B-92B4-E2E528386B09}" presName="rootComposite2" presStyleCnt="0"/>
      <dgm:spPr/>
    </dgm:pt>
    <dgm:pt modelId="{D644071B-B926-480E-91C0-41A65E3CDF0B}" type="pres">
      <dgm:prSet presAssocID="{CC7457ED-C5E3-4C2B-92B4-E2E528386B09}" presName="rootText2" presStyleLbl="alignAcc1" presStyleIdx="0" presStyleCnt="0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DC31C-6A49-4708-ACEB-638475F2F5A0}" type="pres">
      <dgm:prSet presAssocID="{CC7457ED-C5E3-4C2B-92B4-E2E528386B09}" presName="topArc2" presStyleLbl="parChTrans1D1" presStyleIdx="2" presStyleCnt="16"/>
      <dgm:spPr/>
    </dgm:pt>
    <dgm:pt modelId="{445AED3F-5F30-46DB-ABD8-412E49EF3856}" type="pres">
      <dgm:prSet presAssocID="{CC7457ED-C5E3-4C2B-92B4-E2E528386B09}" presName="bottomArc2" presStyleLbl="parChTrans1D1" presStyleIdx="3" presStyleCnt="16"/>
      <dgm:spPr/>
    </dgm:pt>
    <dgm:pt modelId="{474BED31-4504-4401-A8B1-35D9710FFD80}" type="pres">
      <dgm:prSet presAssocID="{CC7457ED-C5E3-4C2B-92B4-E2E528386B09}" presName="topConnNode2" presStyleLbl="node2" presStyleIdx="0" presStyleCnt="0"/>
      <dgm:spPr/>
      <dgm:t>
        <a:bodyPr/>
        <a:lstStyle/>
        <a:p>
          <a:endParaRPr lang="en-US"/>
        </a:p>
      </dgm:t>
    </dgm:pt>
    <dgm:pt modelId="{2C0CC240-74E2-4D05-9FFE-CF13FE0DCD01}" type="pres">
      <dgm:prSet presAssocID="{CC7457ED-C5E3-4C2B-92B4-E2E528386B09}" presName="hierChild4" presStyleCnt="0"/>
      <dgm:spPr/>
    </dgm:pt>
    <dgm:pt modelId="{CC43A4E6-0043-4B2E-BDCF-DBBC949FD4B1}" type="pres">
      <dgm:prSet presAssocID="{CC7457ED-C5E3-4C2B-92B4-E2E528386B09}" presName="hierChild5" presStyleCnt="0"/>
      <dgm:spPr/>
    </dgm:pt>
    <dgm:pt modelId="{5DCD0F2B-DF74-4DD7-BDAC-97C38EF1521F}" type="pres">
      <dgm:prSet presAssocID="{E3181ED0-2878-4E74-B9B6-211CB17316D1}" presName="Name28" presStyleLbl="parChTrans1D2" presStyleIdx="1" presStyleCnt="5"/>
      <dgm:spPr/>
      <dgm:t>
        <a:bodyPr/>
        <a:lstStyle/>
        <a:p>
          <a:endParaRPr lang="en-US"/>
        </a:p>
      </dgm:t>
    </dgm:pt>
    <dgm:pt modelId="{4622FF15-B4E5-483A-9224-514FE4C7BA01}" type="pres">
      <dgm:prSet presAssocID="{2D765353-0A65-4922-A879-62281C8EA58C}" presName="hierRoot2" presStyleCnt="0">
        <dgm:presLayoutVars>
          <dgm:hierBranch val="init"/>
        </dgm:presLayoutVars>
      </dgm:prSet>
      <dgm:spPr/>
    </dgm:pt>
    <dgm:pt modelId="{7F3D06A7-78DF-478B-9A8C-730D027351BB}" type="pres">
      <dgm:prSet presAssocID="{2D765353-0A65-4922-A879-62281C8EA58C}" presName="rootComposite2" presStyleCnt="0"/>
      <dgm:spPr/>
    </dgm:pt>
    <dgm:pt modelId="{B71513E8-D331-4AEE-BBCE-CC6D1E75027B}" type="pres">
      <dgm:prSet presAssocID="{2D765353-0A65-4922-A879-62281C8EA58C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978F38-153B-498F-A9D9-C452D0FE4BE3}" type="pres">
      <dgm:prSet presAssocID="{2D765353-0A65-4922-A879-62281C8EA58C}" presName="topArc2" presStyleLbl="parChTrans1D1" presStyleIdx="4" presStyleCnt="16"/>
      <dgm:spPr/>
    </dgm:pt>
    <dgm:pt modelId="{D0E61B3C-B287-4044-811E-F69C55098491}" type="pres">
      <dgm:prSet presAssocID="{2D765353-0A65-4922-A879-62281C8EA58C}" presName="bottomArc2" presStyleLbl="parChTrans1D1" presStyleIdx="5" presStyleCnt="16"/>
      <dgm:spPr/>
    </dgm:pt>
    <dgm:pt modelId="{3C51D0A8-EC75-43C7-A875-DE79CFF5AC03}" type="pres">
      <dgm:prSet presAssocID="{2D765353-0A65-4922-A879-62281C8EA58C}" presName="topConnNode2" presStyleLbl="node2" presStyleIdx="0" presStyleCnt="0"/>
      <dgm:spPr/>
      <dgm:t>
        <a:bodyPr/>
        <a:lstStyle/>
        <a:p>
          <a:endParaRPr lang="en-US"/>
        </a:p>
      </dgm:t>
    </dgm:pt>
    <dgm:pt modelId="{ECD6E324-A5AD-41D7-A91C-E5961789734B}" type="pres">
      <dgm:prSet presAssocID="{2D765353-0A65-4922-A879-62281C8EA58C}" presName="hierChild4" presStyleCnt="0"/>
      <dgm:spPr/>
    </dgm:pt>
    <dgm:pt modelId="{35CB7060-1521-4FF0-AED3-671A18ECEACB}" type="pres">
      <dgm:prSet presAssocID="{2D765353-0A65-4922-A879-62281C8EA58C}" presName="hierChild5" presStyleCnt="0"/>
      <dgm:spPr/>
    </dgm:pt>
    <dgm:pt modelId="{FD5333EC-D548-40BC-A5AB-F0503928B634}" type="pres">
      <dgm:prSet presAssocID="{A9EC9999-2660-40EB-AC5A-ED7947B7BC46}" presName="Name28" presStyleLbl="parChTrans1D2" presStyleIdx="2" presStyleCnt="5"/>
      <dgm:spPr/>
      <dgm:t>
        <a:bodyPr/>
        <a:lstStyle/>
        <a:p>
          <a:endParaRPr lang="en-US"/>
        </a:p>
      </dgm:t>
    </dgm:pt>
    <dgm:pt modelId="{52E02D23-B44C-4A85-A9BF-3801E870AC18}" type="pres">
      <dgm:prSet presAssocID="{81BE730F-E43B-4A2F-B9E1-D259D6EF0B8F}" presName="hierRoot2" presStyleCnt="0">
        <dgm:presLayoutVars>
          <dgm:hierBranch val="init"/>
        </dgm:presLayoutVars>
      </dgm:prSet>
      <dgm:spPr/>
    </dgm:pt>
    <dgm:pt modelId="{419FC1F9-2B70-4105-A417-9B8989BB2477}" type="pres">
      <dgm:prSet presAssocID="{81BE730F-E43B-4A2F-B9E1-D259D6EF0B8F}" presName="rootComposite2" presStyleCnt="0"/>
      <dgm:spPr/>
    </dgm:pt>
    <dgm:pt modelId="{87708DB5-1489-4E1C-9EF5-4171E2572305}" type="pres">
      <dgm:prSet presAssocID="{81BE730F-E43B-4A2F-B9E1-D259D6EF0B8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277EFC-5CB3-4296-9448-C2791BC9BE35}" type="pres">
      <dgm:prSet presAssocID="{81BE730F-E43B-4A2F-B9E1-D259D6EF0B8F}" presName="topArc2" presStyleLbl="parChTrans1D1" presStyleIdx="6" presStyleCnt="16"/>
      <dgm:spPr/>
    </dgm:pt>
    <dgm:pt modelId="{2A8FC90C-D1B7-42CB-8B7B-526429C09C58}" type="pres">
      <dgm:prSet presAssocID="{81BE730F-E43B-4A2F-B9E1-D259D6EF0B8F}" presName="bottomArc2" presStyleLbl="parChTrans1D1" presStyleIdx="7" presStyleCnt="16"/>
      <dgm:spPr/>
    </dgm:pt>
    <dgm:pt modelId="{49F1F39C-68C6-4234-B368-28CB014770B7}" type="pres">
      <dgm:prSet presAssocID="{81BE730F-E43B-4A2F-B9E1-D259D6EF0B8F}" presName="topConnNode2" presStyleLbl="node2" presStyleIdx="0" presStyleCnt="0"/>
      <dgm:spPr/>
      <dgm:t>
        <a:bodyPr/>
        <a:lstStyle/>
        <a:p>
          <a:endParaRPr lang="en-US"/>
        </a:p>
      </dgm:t>
    </dgm:pt>
    <dgm:pt modelId="{62EC4755-3D08-432D-B85A-398D4A7C38B3}" type="pres">
      <dgm:prSet presAssocID="{81BE730F-E43B-4A2F-B9E1-D259D6EF0B8F}" presName="hierChild4" presStyleCnt="0"/>
      <dgm:spPr/>
    </dgm:pt>
    <dgm:pt modelId="{CF8E0FD0-275A-4441-BE83-A81218BD271E}" type="pres">
      <dgm:prSet presAssocID="{81BE730F-E43B-4A2F-B9E1-D259D6EF0B8F}" presName="hierChild5" presStyleCnt="0"/>
      <dgm:spPr/>
    </dgm:pt>
    <dgm:pt modelId="{36DCCBB2-7253-4C18-8161-1A7C133B5E46}" type="pres">
      <dgm:prSet presAssocID="{6EA174AD-943F-4603-AA0F-C2DE6554733D}" presName="Name28" presStyleLbl="parChTrans1D2" presStyleIdx="3" presStyleCnt="5"/>
      <dgm:spPr/>
      <dgm:t>
        <a:bodyPr/>
        <a:lstStyle/>
        <a:p>
          <a:endParaRPr lang="en-US"/>
        </a:p>
      </dgm:t>
    </dgm:pt>
    <dgm:pt modelId="{0AB57C52-507D-4C65-A38A-BFC98D1BF2FB}" type="pres">
      <dgm:prSet presAssocID="{89C4BF00-ADA9-4160-9F21-CF7002A1BC3E}" presName="hierRoot2" presStyleCnt="0">
        <dgm:presLayoutVars>
          <dgm:hierBranch val="init"/>
        </dgm:presLayoutVars>
      </dgm:prSet>
      <dgm:spPr/>
    </dgm:pt>
    <dgm:pt modelId="{0239AE7A-6674-4192-AC7A-A5CBBCE06CF8}" type="pres">
      <dgm:prSet presAssocID="{89C4BF00-ADA9-4160-9F21-CF7002A1BC3E}" presName="rootComposite2" presStyleCnt="0"/>
      <dgm:spPr/>
    </dgm:pt>
    <dgm:pt modelId="{15D9DDD6-34F6-43D3-89EF-78F1937959A6}" type="pres">
      <dgm:prSet presAssocID="{89C4BF00-ADA9-4160-9F21-CF7002A1BC3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74201-C747-4882-B92E-9A0853BE09E5}" type="pres">
      <dgm:prSet presAssocID="{89C4BF00-ADA9-4160-9F21-CF7002A1BC3E}" presName="topArc2" presStyleLbl="parChTrans1D1" presStyleIdx="8" presStyleCnt="16"/>
      <dgm:spPr/>
    </dgm:pt>
    <dgm:pt modelId="{A52B8927-3245-4651-BAAC-D643E40345A9}" type="pres">
      <dgm:prSet presAssocID="{89C4BF00-ADA9-4160-9F21-CF7002A1BC3E}" presName="bottomArc2" presStyleLbl="parChTrans1D1" presStyleIdx="9" presStyleCnt="16"/>
      <dgm:spPr/>
    </dgm:pt>
    <dgm:pt modelId="{4DD2F76E-2C3F-4324-8875-788C55FC4014}" type="pres">
      <dgm:prSet presAssocID="{89C4BF00-ADA9-4160-9F21-CF7002A1BC3E}" presName="topConnNode2" presStyleLbl="node2" presStyleIdx="0" presStyleCnt="0"/>
      <dgm:spPr/>
      <dgm:t>
        <a:bodyPr/>
        <a:lstStyle/>
        <a:p>
          <a:endParaRPr lang="en-US"/>
        </a:p>
      </dgm:t>
    </dgm:pt>
    <dgm:pt modelId="{39045D88-0813-402F-B13C-83A04F3D8AA5}" type="pres">
      <dgm:prSet presAssocID="{89C4BF00-ADA9-4160-9F21-CF7002A1BC3E}" presName="hierChild4" presStyleCnt="0"/>
      <dgm:spPr/>
    </dgm:pt>
    <dgm:pt modelId="{701E96C1-8FC5-4ADC-BC3B-00DA6ACABF43}" type="pres">
      <dgm:prSet presAssocID="{89C4BF00-ADA9-4160-9F21-CF7002A1BC3E}" presName="hierChild5" presStyleCnt="0"/>
      <dgm:spPr/>
    </dgm:pt>
    <dgm:pt modelId="{E30B8DF3-101A-4131-BB86-EE8F0C386CC3}" type="pres">
      <dgm:prSet presAssocID="{C0B46103-8900-473C-82A5-004EA237CDB6}" presName="hierChild3" presStyleCnt="0"/>
      <dgm:spPr/>
    </dgm:pt>
    <dgm:pt modelId="{3D522169-9BA2-44AE-8D15-711DEFBF77BF}" type="pres">
      <dgm:prSet presAssocID="{E99A6341-AF30-4640-BFAF-EAAB1D36BAA9}" presName="Name101" presStyleLbl="parChTrans1D2" presStyleIdx="4" presStyleCnt="5"/>
      <dgm:spPr/>
      <dgm:t>
        <a:bodyPr/>
        <a:lstStyle/>
        <a:p>
          <a:endParaRPr lang="en-US"/>
        </a:p>
      </dgm:t>
    </dgm:pt>
    <dgm:pt modelId="{0426D6AD-1A4D-4C42-BC68-3295ED25199A}" type="pres">
      <dgm:prSet presAssocID="{766BF260-A1B7-4A1B-957D-D245415DA08D}" presName="hierRoot3" presStyleCnt="0">
        <dgm:presLayoutVars>
          <dgm:hierBranch/>
        </dgm:presLayoutVars>
      </dgm:prSet>
      <dgm:spPr/>
    </dgm:pt>
    <dgm:pt modelId="{7001B0C3-6ADC-4B31-BD3F-4A02B6259D8C}" type="pres">
      <dgm:prSet presAssocID="{766BF260-A1B7-4A1B-957D-D245415DA08D}" presName="rootComposite3" presStyleCnt="0"/>
      <dgm:spPr/>
    </dgm:pt>
    <dgm:pt modelId="{C7BFC4C1-67CB-4A08-9262-0857EF157D3F}" type="pres">
      <dgm:prSet presAssocID="{766BF260-A1B7-4A1B-957D-D245415DA08D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1F7346-4F3A-4094-BA07-1FC1442A3701}" type="pres">
      <dgm:prSet presAssocID="{766BF260-A1B7-4A1B-957D-D245415DA08D}" presName="topArc3" presStyleLbl="parChTrans1D1" presStyleIdx="10" presStyleCnt="16"/>
      <dgm:spPr/>
    </dgm:pt>
    <dgm:pt modelId="{FF0FD475-DA93-417D-AB44-AD994B11984F}" type="pres">
      <dgm:prSet presAssocID="{766BF260-A1B7-4A1B-957D-D245415DA08D}" presName="bottomArc3" presStyleLbl="parChTrans1D1" presStyleIdx="11" presStyleCnt="16"/>
      <dgm:spPr/>
    </dgm:pt>
    <dgm:pt modelId="{2DE8CBE1-7224-48F3-901D-73DEF75E4C24}" type="pres">
      <dgm:prSet presAssocID="{766BF260-A1B7-4A1B-957D-D245415DA08D}" presName="topConnNode3" presStyleLbl="asst1" presStyleIdx="0" presStyleCnt="0"/>
      <dgm:spPr/>
      <dgm:t>
        <a:bodyPr/>
        <a:lstStyle/>
        <a:p>
          <a:endParaRPr lang="en-US"/>
        </a:p>
      </dgm:t>
    </dgm:pt>
    <dgm:pt modelId="{D642B969-7122-4D11-948F-B12D52CEE3A6}" type="pres">
      <dgm:prSet presAssocID="{766BF260-A1B7-4A1B-957D-D245415DA08D}" presName="hierChild6" presStyleCnt="0"/>
      <dgm:spPr/>
    </dgm:pt>
    <dgm:pt modelId="{3B07045A-09A9-4BEB-90BE-25005289C29F}" type="pres">
      <dgm:prSet presAssocID="{9B7D4473-68F7-4B94-B9BC-7A83E520B6F0}" presName="Name28" presStyleLbl="parChTrans1D3" presStyleIdx="0" presStyleCnt="2"/>
      <dgm:spPr/>
      <dgm:t>
        <a:bodyPr/>
        <a:lstStyle/>
        <a:p>
          <a:endParaRPr lang="en-US"/>
        </a:p>
      </dgm:t>
    </dgm:pt>
    <dgm:pt modelId="{680FB6A5-59BA-44F4-8161-B4012A0169B0}" type="pres">
      <dgm:prSet presAssocID="{55B06330-349B-4BC3-A4FA-4B08F0297D26}" presName="hierRoot2" presStyleCnt="0">
        <dgm:presLayoutVars>
          <dgm:hierBranch val="init"/>
        </dgm:presLayoutVars>
      </dgm:prSet>
      <dgm:spPr/>
    </dgm:pt>
    <dgm:pt modelId="{E73CF960-AA9F-4AF3-BA43-0BB67FFD1852}" type="pres">
      <dgm:prSet presAssocID="{55B06330-349B-4BC3-A4FA-4B08F0297D26}" presName="rootComposite2" presStyleCnt="0"/>
      <dgm:spPr/>
    </dgm:pt>
    <dgm:pt modelId="{6DF0259D-13BA-4EB7-AAE1-0F2D25E21BCB}" type="pres">
      <dgm:prSet presAssocID="{55B06330-349B-4BC3-A4FA-4B08F0297D2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0D4BAE-DD76-4A64-82CC-4C7214D0BC87}" type="pres">
      <dgm:prSet presAssocID="{55B06330-349B-4BC3-A4FA-4B08F0297D26}" presName="topArc2" presStyleLbl="parChTrans1D1" presStyleIdx="12" presStyleCnt="16"/>
      <dgm:spPr/>
    </dgm:pt>
    <dgm:pt modelId="{5BDCD59E-0F7C-4A5B-B757-4C36FCEC2869}" type="pres">
      <dgm:prSet presAssocID="{55B06330-349B-4BC3-A4FA-4B08F0297D26}" presName="bottomArc2" presStyleLbl="parChTrans1D1" presStyleIdx="13" presStyleCnt="16"/>
      <dgm:spPr/>
    </dgm:pt>
    <dgm:pt modelId="{31EF664E-8D15-4299-BAEE-3B7D58576733}" type="pres">
      <dgm:prSet presAssocID="{55B06330-349B-4BC3-A4FA-4B08F0297D26}" presName="topConnNode2" presStyleLbl="node3" presStyleIdx="0" presStyleCnt="0"/>
      <dgm:spPr/>
      <dgm:t>
        <a:bodyPr/>
        <a:lstStyle/>
        <a:p>
          <a:endParaRPr lang="en-US"/>
        </a:p>
      </dgm:t>
    </dgm:pt>
    <dgm:pt modelId="{304F5982-84B6-431F-8DB4-58A1CEB422DC}" type="pres">
      <dgm:prSet presAssocID="{55B06330-349B-4BC3-A4FA-4B08F0297D26}" presName="hierChild4" presStyleCnt="0"/>
      <dgm:spPr/>
    </dgm:pt>
    <dgm:pt modelId="{636020C2-0722-4AAA-BC55-8AEE6E100874}" type="pres">
      <dgm:prSet presAssocID="{55B06330-349B-4BC3-A4FA-4B08F0297D26}" presName="hierChild5" presStyleCnt="0"/>
      <dgm:spPr/>
    </dgm:pt>
    <dgm:pt modelId="{974D4897-694E-4517-9CA7-A5352D83087A}" type="pres">
      <dgm:prSet presAssocID="{C9C89253-7607-450B-B736-0C0844F3D62C}" presName="Name28" presStyleLbl="parChTrans1D3" presStyleIdx="1" presStyleCnt="2"/>
      <dgm:spPr/>
      <dgm:t>
        <a:bodyPr/>
        <a:lstStyle/>
        <a:p>
          <a:endParaRPr lang="en-US"/>
        </a:p>
      </dgm:t>
    </dgm:pt>
    <dgm:pt modelId="{0A07B11A-0221-4CBD-8642-9577312D6512}" type="pres">
      <dgm:prSet presAssocID="{BBDC9308-0D38-44D6-83F8-DF8E724CC3DA}" presName="hierRoot2" presStyleCnt="0">
        <dgm:presLayoutVars>
          <dgm:hierBranch/>
        </dgm:presLayoutVars>
      </dgm:prSet>
      <dgm:spPr/>
    </dgm:pt>
    <dgm:pt modelId="{E16C2610-2FAC-460B-A9A6-9A65C43A8278}" type="pres">
      <dgm:prSet presAssocID="{BBDC9308-0D38-44D6-83F8-DF8E724CC3DA}" presName="rootComposite2" presStyleCnt="0"/>
      <dgm:spPr/>
    </dgm:pt>
    <dgm:pt modelId="{F2EFE52C-07A7-4340-BBB3-9D531525C4E8}" type="pres">
      <dgm:prSet presAssocID="{BBDC9308-0D38-44D6-83F8-DF8E724CC3D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758CB6-5FB0-4F74-9247-BD9C7995224B}" type="pres">
      <dgm:prSet presAssocID="{BBDC9308-0D38-44D6-83F8-DF8E724CC3DA}" presName="topArc2" presStyleLbl="parChTrans1D1" presStyleIdx="14" presStyleCnt="16"/>
      <dgm:spPr/>
    </dgm:pt>
    <dgm:pt modelId="{AE6575DE-CE61-4F6F-9691-78ABFAFE889C}" type="pres">
      <dgm:prSet presAssocID="{BBDC9308-0D38-44D6-83F8-DF8E724CC3DA}" presName="bottomArc2" presStyleLbl="parChTrans1D1" presStyleIdx="15" presStyleCnt="16"/>
      <dgm:spPr/>
    </dgm:pt>
    <dgm:pt modelId="{D11B4A03-3B42-4DE0-B25D-9EC6EF6CE0A4}" type="pres">
      <dgm:prSet presAssocID="{BBDC9308-0D38-44D6-83F8-DF8E724CC3DA}" presName="topConnNode2" presStyleLbl="node3" presStyleIdx="0" presStyleCnt="0"/>
      <dgm:spPr/>
      <dgm:t>
        <a:bodyPr/>
        <a:lstStyle/>
        <a:p>
          <a:endParaRPr lang="en-US"/>
        </a:p>
      </dgm:t>
    </dgm:pt>
    <dgm:pt modelId="{7FE77B84-BFAA-40AB-B53E-CE34D846F24C}" type="pres">
      <dgm:prSet presAssocID="{BBDC9308-0D38-44D6-83F8-DF8E724CC3DA}" presName="hierChild4" presStyleCnt="0"/>
      <dgm:spPr/>
    </dgm:pt>
    <dgm:pt modelId="{4C1B9EF0-9490-4BE2-A16F-4EEDF39DB30E}" type="pres">
      <dgm:prSet presAssocID="{BBDC9308-0D38-44D6-83F8-DF8E724CC3DA}" presName="hierChild5" presStyleCnt="0"/>
      <dgm:spPr/>
    </dgm:pt>
    <dgm:pt modelId="{7CCEEDE7-8533-4E54-A0A6-21516BD6A005}" type="pres">
      <dgm:prSet presAssocID="{766BF260-A1B7-4A1B-957D-D245415DA08D}" presName="hierChild7" presStyleCnt="0"/>
      <dgm:spPr/>
    </dgm:pt>
  </dgm:ptLst>
  <dgm:cxnLst>
    <dgm:cxn modelId="{6612D02B-0301-4961-B251-0771F4490EDB}" type="presOf" srcId="{BBDC9308-0D38-44D6-83F8-DF8E724CC3DA}" destId="{D11B4A03-3B42-4DE0-B25D-9EC6EF6CE0A4}" srcOrd="1" destOrd="0" presId="urn:microsoft.com/office/officeart/2008/layout/HalfCircleOrganizationChart"/>
    <dgm:cxn modelId="{5FCFD5A2-F654-4EC5-ADBA-367246AC2186}" type="presOf" srcId="{C0B46103-8900-473C-82A5-004EA237CDB6}" destId="{F99533A5-4715-42C9-8B47-3116D01814AC}" srcOrd="0" destOrd="0" presId="urn:microsoft.com/office/officeart/2008/layout/HalfCircleOrganizationChart"/>
    <dgm:cxn modelId="{285E8F75-0377-4D7A-9942-67AF6CB96A3B}" type="presOf" srcId="{CC7457ED-C5E3-4C2B-92B4-E2E528386B09}" destId="{474BED31-4504-4401-A8B1-35D9710FFD80}" srcOrd="1" destOrd="0" presId="urn:microsoft.com/office/officeart/2008/layout/HalfCircleOrganizationChart"/>
    <dgm:cxn modelId="{FD5A8008-9764-401B-94C0-E37CB092511D}" type="presOf" srcId="{89C4BF00-ADA9-4160-9F21-CF7002A1BC3E}" destId="{4DD2F76E-2C3F-4324-8875-788C55FC4014}" srcOrd="1" destOrd="0" presId="urn:microsoft.com/office/officeart/2008/layout/HalfCircleOrganizationChart"/>
    <dgm:cxn modelId="{D6DC80F5-7787-47A6-862F-D498BC80878F}" type="presOf" srcId="{81BE730F-E43B-4A2F-B9E1-D259D6EF0B8F}" destId="{49F1F39C-68C6-4234-B368-28CB014770B7}" srcOrd="1" destOrd="0" presId="urn:microsoft.com/office/officeart/2008/layout/HalfCircleOrganizationChart"/>
    <dgm:cxn modelId="{11CD9CCA-5C7E-4709-BAF8-6A9C29640879}" srcId="{766BF260-A1B7-4A1B-957D-D245415DA08D}" destId="{55B06330-349B-4BC3-A4FA-4B08F0297D26}" srcOrd="0" destOrd="0" parTransId="{9B7D4473-68F7-4B94-B9BC-7A83E520B6F0}" sibTransId="{BB9B6D22-91E8-41D2-9330-33FFC6E1E925}"/>
    <dgm:cxn modelId="{08D084E4-087E-4224-ADB1-FC122C134F55}" type="presOf" srcId="{9B7D4473-68F7-4B94-B9BC-7A83E520B6F0}" destId="{3B07045A-09A9-4BEB-90BE-25005289C29F}" srcOrd="0" destOrd="0" presId="urn:microsoft.com/office/officeart/2008/layout/HalfCircleOrganizationChart"/>
    <dgm:cxn modelId="{74BA7B83-79D0-499C-BF1B-B5C76C911C5D}" type="presOf" srcId="{766BF260-A1B7-4A1B-957D-D245415DA08D}" destId="{2DE8CBE1-7224-48F3-901D-73DEF75E4C24}" srcOrd="1" destOrd="0" presId="urn:microsoft.com/office/officeart/2008/layout/HalfCircleOrganizationChart"/>
    <dgm:cxn modelId="{7157870A-E07E-430D-898C-295A8447DABC}" type="presOf" srcId="{2D765353-0A65-4922-A879-62281C8EA58C}" destId="{B71513E8-D331-4AEE-BBCE-CC6D1E75027B}" srcOrd="0" destOrd="0" presId="urn:microsoft.com/office/officeart/2008/layout/HalfCircleOrganizationChart"/>
    <dgm:cxn modelId="{78AE434D-0753-4E74-A8C9-3F7C3E346F72}" type="presOf" srcId="{81BE730F-E43B-4A2F-B9E1-D259D6EF0B8F}" destId="{87708DB5-1489-4E1C-9EF5-4171E2572305}" srcOrd="0" destOrd="0" presId="urn:microsoft.com/office/officeart/2008/layout/HalfCircleOrganizationChart"/>
    <dgm:cxn modelId="{1A12CC0D-5835-46BC-B643-7D75DE021B95}" type="presOf" srcId="{6EA174AD-943F-4603-AA0F-C2DE6554733D}" destId="{36DCCBB2-7253-4C18-8161-1A7C133B5E46}" srcOrd="0" destOrd="0" presId="urn:microsoft.com/office/officeart/2008/layout/HalfCircleOrganizationChart"/>
    <dgm:cxn modelId="{A62A46BC-14A3-4042-AF6B-1F9220E1E25C}" type="presOf" srcId="{0A470917-07C3-4DE8-B260-A6BDEFB540FC}" destId="{BB5B4105-B0A0-4D21-9AAE-89D5B9198286}" srcOrd="0" destOrd="0" presId="urn:microsoft.com/office/officeart/2008/layout/HalfCircleOrganizationChart"/>
    <dgm:cxn modelId="{44664FE2-8D00-4A30-89D3-EC385704C53B}" type="presOf" srcId="{766BF260-A1B7-4A1B-957D-D245415DA08D}" destId="{C7BFC4C1-67CB-4A08-9262-0857EF157D3F}" srcOrd="0" destOrd="0" presId="urn:microsoft.com/office/officeart/2008/layout/HalfCircleOrganizationChart"/>
    <dgm:cxn modelId="{07A851A7-3FDD-4B3F-A61F-363CC622ED95}" type="presOf" srcId="{E3181ED0-2878-4E74-B9B6-211CB17316D1}" destId="{5DCD0F2B-DF74-4DD7-BDAC-97C38EF1521F}" srcOrd="0" destOrd="0" presId="urn:microsoft.com/office/officeart/2008/layout/HalfCircleOrganizationChart"/>
    <dgm:cxn modelId="{983413AB-94BD-4CCA-AE1D-8FAB5B1B91A7}" type="presOf" srcId="{BBDC9308-0D38-44D6-83F8-DF8E724CC3DA}" destId="{F2EFE52C-07A7-4340-BBB3-9D531525C4E8}" srcOrd="0" destOrd="0" presId="urn:microsoft.com/office/officeart/2008/layout/HalfCircleOrganizationChart"/>
    <dgm:cxn modelId="{98DA645F-9698-4E78-9905-BBE70C5324A1}" type="presOf" srcId="{E99A6341-AF30-4640-BFAF-EAAB1D36BAA9}" destId="{3D522169-9BA2-44AE-8D15-711DEFBF77BF}" srcOrd="0" destOrd="0" presId="urn:microsoft.com/office/officeart/2008/layout/HalfCircleOrganizationChart"/>
    <dgm:cxn modelId="{994A4447-2213-40F5-B7F8-9FA9ED252DC2}" srcId="{766BF260-A1B7-4A1B-957D-D245415DA08D}" destId="{BBDC9308-0D38-44D6-83F8-DF8E724CC3DA}" srcOrd="1" destOrd="0" parTransId="{C9C89253-7607-450B-B736-0C0844F3D62C}" sibTransId="{4887C8C6-A8CD-43E5-A8D1-8683EDBAAF75}"/>
    <dgm:cxn modelId="{009B8D42-520C-485B-9201-67FC474C4865}" type="presOf" srcId="{CC7457ED-C5E3-4C2B-92B4-E2E528386B09}" destId="{D644071B-B926-480E-91C0-41A65E3CDF0B}" srcOrd="0" destOrd="0" presId="urn:microsoft.com/office/officeart/2008/layout/HalfCircleOrganizationChart"/>
    <dgm:cxn modelId="{CFD1CAE1-DA2C-47BC-B757-F3DE3E7CC618}" type="presOf" srcId="{89C4BF00-ADA9-4160-9F21-CF7002A1BC3E}" destId="{15D9DDD6-34F6-43D3-89EF-78F1937959A6}" srcOrd="0" destOrd="0" presId="urn:microsoft.com/office/officeart/2008/layout/HalfCircleOrganizationChart"/>
    <dgm:cxn modelId="{3E4830A2-5F11-4D3F-8789-1FFB028FB9FC}" type="presOf" srcId="{55B06330-349B-4BC3-A4FA-4B08F0297D26}" destId="{6DF0259D-13BA-4EB7-AAE1-0F2D25E21BCB}" srcOrd="0" destOrd="0" presId="urn:microsoft.com/office/officeart/2008/layout/HalfCircleOrganizationChart"/>
    <dgm:cxn modelId="{085E7D37-DCB1-46E3-8323-900F467BEB91}" type="presOf" srcId="{55B06330-349B-4BC3-A4FA-4B08F0297D26}" destId="{31EF664E-8D15-4299-BAEE-3B7D58576733}" srcOrd="1" destOrd="0" presId="urn:microsoft.com/office/officeart/2008/layout/HalfCircleOrganizationChart"/>
    <dgm:cxn modelId="{DD85E402-22E1-4501-9A89-7678596388D8}" type="presOf" srcId="{FA62D9DC-81AE-4819-B494-2AF2A633E412}" destId="{DEDAC382-E7DF-413D-942B-0737556744E0}" srcOrd="0" destOrd="0" presId="urn:microsoft.com/office/officeart/2008/layout/HalfCircleOrganizationChart"/>
    <dgm:cxn modelId="{32E9FDAA-21E7-4897-B29C-C868F3914350}" srcId="{C0B46103-8900-473C-82A5-004EA237CDB6}" destId="{89C4BF00-ADA9-4160-9F21-CF7002A1BC3E}" srcOrd="4" destOrd="0" parTransId="{6EA174AD-943F-4603-AA0F-C2DE6554733D}" sibTransId="{6AC256EC-F430-4092-922C-57171CEB4001}"/>
    <dgm:cxn modelId="{E5D37895-4248-45BE-BF4F-32AD37206016}" type="presOf" srcId="{C9C89253-7607-450B-B736-0C0844F3D62C}" destId="{974D4897-694E-4517-9CA7-A5352D83087A}" srcOrd="0" destOrd="0" presId="urn:microsoft.com/office/officeart/2008/layout/HalfCircleOrganizationChart"/>
    <dgm:cxn modelId="{72FFE132-8D9F-4A3D-A083-9DF3521A8FAE}" srcId="{C0B46103-8900-473C-82A5-004EA237CDB6}" destId="{2D765353-0A65-4922-A879-62281C8EA58C}" srcOrd="2" destOrd="0" parTransId="{E3181ED0-2878-4E74-B9B6-211CB17316D1}" sibTransId="{D5F819A9-A1A8-40BF-9B2E-3FF755C33CC4}"/>
    <dgm:cxn modelId="{81EA0861-F9ED-4B73-AD04-2EECA20F682E}" srcId="{C0B46103-8900-473C-82A5-004EA237CDB6}" destId="{CC7457ED-C5E3-4C2B-92B4-E2E528386B09}" srcOrd="1" destOrd="0" parTransId="{0A470917-07C3-4DE8-B260-A6BDEFB540FC}" sibTransId="{04B6CED9-EE99-4142-8721-AAA1E839D4C2}"/>
    <dgm:cxn modelId="{AD66B201-4430-473D-B5B8-FA917B63F977}" type="presOf" srcId="{2D765353-0A65-4922-A879-62281C8EA58C}" destId="{3C51D0A8-EC75-43C7-A875-DE79CFF5AC03}" srcOrd="1" destOrd="0" presId="urn:microsoft.com/office/officeart/2008/layout/HalfCircleOrganizationChart"/>
    <dgm:cxn modelId="{B48F6E0A-AB9D-40AE-BBF6-18C5869510EA}" type="presOf" srcId="{C0B46103-8900-473C-82A5-004EA237CDB6}" destId="{A6353ABF-D051-48A5-A4C8-43788D57F07E}" srcOrd="1" destOrd="0" presId="urn:microsoft.com/office/officeart/2008/layout/HalfCircleOrganizationChart"/>
    <dgm:cxn modelId="{A4EA2EFD-9AF2-4B84-A847-4479EEF2B80A}" srcId="{C0B46103-8900-473C-82A5-004EA237CDB6}" destId="{81BE730F-E43B-4A2F-B9E1-D259D6EF0B8F}" srcOrd="3" destOrd="0" parTransId="{A9EC9999-2660-40EB-AC5A-ED7947B7BC46}" sibTransId="{BA83997E-E9BD-4BFC-A86C-27240DE4C6DA}"/>
    <dgm:cxn modelId="{61CFE9B2-254C-4382-B1F0-40EDD59727F0}" srcId="{C0B46103-8900-473C-82A5-004EA237CDB6}" destId="{766BF260-A1B7-4A1B-957D-D245415DA08D}" srcOrd="0" destOrd="0" parTransId="{E99A6341-AF30-4640-BFAF-EAAB1D36BAA9}" sibTransId="{1DB725E5-A626-4BD1-AAA0-22722B6CB656}"/>
    <dgm:cxn modelId="{AC87A487-A8B6-4D2E-BDA2-451E537B4245}" type="presOf" srcId="{A9EC9999-2660-40EB-AC5A-ED7947B7BC46}" destId="{FD5333EC-D548-40BC-A5AB-F0503928B634}" srcOrd="0" destOrd="0" presId="urn:microsoft.com/office/officeart/2008/layout/HalfCircleOrganizationChart"/>
    <dgm:cxn modelId="{C027E9D7-A567-4F97-B0DB-FBE718371390}" srcId="{FA62D9DC-81AE-4819-B494-2AF2A633E412}" destId="{C0B46103-8900-473C-82A5-004EA237CDB6}" srcOrd="0" destOrd="0" parTransId="{EF6B703D-3508-47F9-B541-F8FF80E98391}" sibTransId="{25A421E6-057D-4F26-8637-CCB36BB765BD}"/>
    <dgm:cxn modelId="{BF1C4ACB-36DA-4810-81B1-C18E6AF47D88}" type="presParOf" srcId="{DEDAC382-E7DF-413D-942B-0737556744E0}" destId="{AEC0A941-AF71-43D3-AF5A-A8CE42EDA0B7}" srcOrd="0" destOrd="0" presId="urn:microsoft.com/office/officeart/2008/layout/HalfCircleOrganizationChart"/>
    <dgm:cxn modelId="{2B91032C-2F53-4E2B-97F7-FC76892324A8}" type="presParOf" srcId="{AEC0A941-AF71-43D3-AF5A-A8CE42EDA0B7}" destId="{602446C8-17C8-4B97-8A5B-38768111954D}" srcOrd="0" destOrd="0" presId="urn:microsoft.com/office/officeart/2008/layout/HalfCircleOrganizationChart"/>
    <dgm:cxn modelId="{390DE4B8-6D0F-4831-AD55-6FAF74680D7D}" type="presParOf" srcId="{602446C8-17C8-4B97-8A5B-38768111954D}" destId="{F99533A5-4715-42C9-8B47-3116D01814AC}" srcOrd="0" destOrd="0" presId="urn:microsoft.com/office/officeart/2008/layout/HalfCircleOrganizationChart"/>
    <dgm:cxn modelId="{417A8EE3-B146-4A95-8B65-8BC1C61ACE6F}" type="presParOf" srcId="{602446C8-17C8-4B97-8A5B-38768111954D}" destId="{6ACB4B79-010C-49EC-B263-C4A62277B364}" srcOrd="1" destOrd="0" presId="urn:microsoft.com/office/officeart/2008/layout/HalfCircleOrganizationChart"/>
    <dgm:cxn modelId="{77A10918-E12F-4DE5-8FCB-0F53696D6018}" type="presParOf" srcId="{602446C8-17C8-4B97-8A5B-38768111954D}" destId="{43A1650E-31AD-452F-9325-567521A06530}" srcOrd="2" destOrd="0" presId="urn:microsoft.com/office/officeart/2008/layout/HalfCircleOrganizationChart"/>
    <dgm:cxn modelId="{2DC2E1C2-3797-4D02-9085-A3C062093D73}" type="presParOf" srcId="{602446C8-17C8-4B97-8A5B-38768111954D}" destId="{A6353ABF-D051-48A5-A4C8-43788D57F07E}" srcOrd="3" destOrd="0" presId="urn:microsoft.com/office/officeart/2008/layout/HalfCircleOrganizationChart"/>
    <dgm:cxn modelId="{B64B3242-746D-4209-BCFF-F7D32C34C0B8}" type="presParOf" srcId="{AEC0A941-AF71-43D3-AF5A-A8CE42EDA0B7}" destId="{3CD228FC-1B82-45F3-8BF1-4C36CA0441B0}" srcOrd="1" destOrd="0" presId="urn:microsoft.com/office/officeart/2008/layout/HalfCircleOrganizationChart"/>
    <dgm:cxn modelId="{1CEFD62E-AA3D-4AEE-BBD5-5D4E5400E4E2}" type="presParOf" srcId="{3CD228FC-1B82-45F3-8BF1-4C36CA0441B0}" destId="{BB5B4105-B0A0-4D21-9AAE-89D5B9198286}" srcOrd="0" destOrd="0" presId="urn:microsoft.com/office/officeart/2008/layout/HalfCircleOrganizationChart"/>
    <dgm:cxn modelId="{C6F8020D-FD73-4F87-AA13-718711E290E0}" type="presParOf" srcId="{3CD228FC-1B82-45F3-8BF1-4C36CA0441B0}" destId="{A240089B-03D8-45F7-86BC-3B40537927CF}" srcOrd="1" destOrd="0" presId="urn:microsoft.com/office/officeart/2008/layout/HalfCircleOrganizationChart"/>
    <dgm:cxn modelId="{6BD23EDF-BFBD-4B6D-820F-5C1D5E63E176}" type="presParOf" srcId="{A240089B-03D8-45F7-86BC-3B40537927CF}" destId="{54F65052-8DEB-49B5-BCAC-7F7713BD5ED8}" srcOrd="0" destOrd="0" presId="urn:microsoft.com/office/officeart/2008/layout/HalfCircleOrganizationChart"/>
    <dgm:cxn modelId="{E0AD6A0C-6731-4C8F-9854-F346479F27BC}" type="presParOf" srcId="{54F65052-8DEB-49B5-BCAC-7F7713BD5ED8}" destId="{D644071B-B926-480E-91C0-41A65E3CDF0B}" srcOrd="0" destOrd="0" presId="urn:microsoft.com/office/officeart/2008/layout/HalfCircleOrganizationChart"/>
    <dgm:cxn modelId="{492E6FE4-6890-4B4A-91B1-162AC08CA558}" type="presParOf" srcId="{54F65052-8DEB-49B5-BCAC-7F7713BD5ED8}" destId="{664DC31C-6A49-4708-ACEB-638475F2F5A0}" srcOrd="1" destOrd="0" presId="urn:microsoft.com/office/officeart/2008/layout/HalfCircleOrganizationChart"/>
    <dgm:cxn modelId="{3758D573-9B94-4405-98D3-377462E0F2BF}" type="presParOf" srcId="{54F65052-8DEB-49B5-BCAC-7F7713BD5ED8}" destId="{445AED3F-5F30-46DB-ABD8-412E49EF3856}" srcOrd="2" destOrd="0" presId="urn:microsoft.com/office/officeart/2008/layout/HalfCircleOrganizationChart"/>
    <dgm:cxn modelId="{BE3F37FD-0F4A-49D2-AA60-B879E4CBD975}" type="presParOf" srcId="{54F65052-8DEB-49B5-BCAC-7F7713BD5ED8}" destId="{474BED31-4504-4401-A8B1-35D9710FFD80}" srcOrd="3" destOrd="0" presId="urn:microsoft.com/office/officeart/2008/layout/HalfCircleOrganizationChart"/>
    <dgm:cxn modelId="{7D832937-6ADD-4038-B1A0-E3DC047FED8C}" type="presParOf" srcId="{A240089B-03D8-45F7-86BC-3B40537927CF}" destId="{2C0CC240-74E2-4D05-9FFE-CF13FE0DCD01}" srcOrd="1" destOrd="0" presId="urn:microsoft.com/office/officeart/2008/layout/HalfCircleOrganizationChart"/>
    <dgm:cxn modelId="{173753E0-43C1-4170-BCAB-96542211D542}" type="presParOf" srcId="{A240089B-03D8-45F7-86BC-3B40537927CF}" destId="{CC43A4E6-0043-4B2E-BDCF-DBBC949FD4B1}" srcOrd="2" destOrd="0" presId="urn:microsoft.com/office/officeart/2008/layout/HalfCircleOrganizationChart"/>
    <dgm:cxn modelId="{5E622ED2-0E5C-421C-8B30-DEB186BB2902}" type="presParOf" srcId="{3CD228FC-1B82-45F3-8BF1-4C36CA0441B0}" destId="{5DCD0F2B-DF74-4DD7-BDAC-97C38EF1521F}" srcOrd="2" destOrd="0" presId="urn:microsoft.com/office/officeart/2008/layout/HalfCircleOrganizationChart"/>
    <dgm:cxn modelId="{736F3F5B-C4D9-451B-B7F3-D67B6D37338A}" type="presParOf" srcId="{3CD228FC-1B82-45F3-8BF1-4C36CA0441B0}" destId="{4622FF15-B4E5-483A-9224-514FE4C7BA01}" srcOrd="3" destOrd="0" presId="urn:microsoft.com/office/officeart/2008/layout/HalfCircleOrganizationChart"/>
    <dgm:cxn modelId="{AE918A25-F0AF-4323-B8FA-768F3C611DAD}" type="presParOf" srcId="{4622FF15-B4E5-483A-9224-514FE4C7BA01}" destId="{7F3D06A7-78DF-478B-9A8C-730D027351BB}" srcOrd="0" destOrd="0" presId="urn:microsoft.com/office/officeart/2008/layout/HalfCircleOrganizationChart"/>
    <dgm:cxn modelId="{B1087995-FF60-4D2F-B8D5-C0E818E7095E}" type="presParOf" srcId="{7F3D06A7-78DF-478B-9A8C-730D027351BB}" destId="{B71513E8-D331-4AEE-BBCE-CC6D1E75027B}" srcOrd="0" destOrd="0" presId="urn:microsoft.com/office/officeart/2008/layout/HalfCircleOrganizationChart"/>
    <dgm:cxn modelId="{625866C3-8184-4E90-A4D4-797FC4E73B3B}" type="presParOf" srcId="{7F3D06A7-78DF-478B-9A8C-730D027351BB}" destId="{FE978F38-153B-498F-A9D9-C452D0FE4BE3}" srcOrd="1" destOrd="0" presId="urn:microsoft.com/office/officeart/2008/layout/HalfCircleOrganizationChart"/>
    <dgm:cxn modelId="{CF140CC8-D4A2-47F7-98A8-73120AEA6E74}" type="presParOf" srcId="{7F3D06A7-78DF-478B-9A8C-730D027351BB}" destId="{D0E61B3C-B287-4044-811E-F69C55098491}" srcOrd="2" destOrd="0" presId="urn:microsoft.com/office/officeart/2008/layout/HalfCircleOrganizationChart"/>
    <dgm:cxn modelId="{96A9222A-718F-4A5E-9FEB-EF8E2594A36F}" type="presParOf" srcId="{7F3D06A7-78DF-478B-9A8C-730D027351BB}" destId="{3C51D0A8-EC75-43C7-A875-DE79CFF5AC03}" srcOrd="3" destOrd="0" presId="urn:microsoft.com/office/officeart/2008/layout/HalfCircleOrganizationChart"/>
    <dgm:cxn modelId="{F056A34D-38FA-4FD3-ADFA-12C57397BBAD}" type="presParOf" srcId="{4622FF15-B4E5-483A-9224-514FE4C7BA01}" destId="{ECD6E324-A5AD-41D7-A91C-E5961789734B}" srcOrd="1" destOrd="0" presId="urn:microsoft.com/office/officeart/2008/layout/HalfCircleOrganizationChart"/>
    <dgm:cxn modelId="{B910AB6D-6077-4FA8-82A8-66A37E78ABBF}" type="presParOf" srcId="{4622FF15-B4E5-483A-9224-514FE4C7BA01}" destId="{35CB7060-1521-4FF0-AED3-671A18ECEACB}" srcOrd="2" destOrd="0" presId="urn:microsoft.com/office/officeart/2008/layout/HalfCircleOrganizationChart"/>
    <dgm:cxn modelId="{34022D46-051B-4A5F-A5B4-05368CE6C88E}" type="presParOf" srcId="{3CD228FC-1B82-45F3-8BF1-4C36CA0441B0}" destId="{FD5333EC-D548-40BC-A5AB-F0503928B634}" srcOrd="4" destOrd="0" presId="urn:microsoft.com/office/officeart/2008/layout/HalfCircleOrganizationChart"/>
    <dgm:cxn modelId="{32DA397D-AE52-45A0-8B5A-3C577176B2D8}" type="presParOf" srcId="{3CD228FC-1B82-45F3-8BF1-4C36CA0441B0}" destId="{52E02D23-B44C-4A85-A9BF-3801E870AC18}" srcOrd="5" destOrd="0" presId="urn:microsoft.com/office/officeart/2008/layout/HalfCircleOrganizationChart"/>
    <dgm:cxn modelId="{E6B2778A-A408-45F4-A498-27ED00B9CF62}" type="presParOf" srcId="{52E02D23-B44C-4A85-A9BF-3801E870AC18}" destId="{419FC1F9-2B70-4105-A417-9B8989BB2477}" srcOrd="0" destOrd="0" presId="urn:microsoft.com/office/officeart/2008/layout/HalfCircleOrganizationChart"/>
    <dgm:cxn modelId="{024A325B-2590-47BE-BBDA-D4E85C2251C8}" type="presParOf" srcId="{419FC1F9-2B70-4105-A417-9B8989BB2477}" destId="{87708DB5-1489-4E1C-9EF5-4171E2572305}" srcOrd="0" destOrd="0" presId="urn:microsoft.com/office/officeart/2008/layout/HalfCircleOrganizationChart"/>
    <dgm:cxn modelId="{55A98478-FC26-4F4B-92C7-33DDDECA8AD2}" type="presParOf" srcId="{419FC1F9-2B70-4105-A417-9B8989BB2477}" destId="{F0277EFC-5CB3-4296-9448-C2791BC9BE35}" srcOrd="1" destOrd="0" presId="urn:microsoft.com/office/officeart/2008/layout/HalfCircleOrganizationChart"/>
    <dgm:cxn modelId="{5B255DD0-F08B-429B-BE71-7C46AC0E19DF}" type="presParOf" srcId="{419FC1F9-2B70-4105-A417-9B8989BB2477}" destId="{2A8FC90C-D1B7-42CB-8B7B-526429C09C58}" srcOrd="2" destOrd="0" presId="urn:microsoft.com/office/officeart/2008/layout/HalfCircleOrganizationChart"/>
    <dgm:cxn modelId="{B424DD4D-2CF0-414C-A5CA-73D527FAF98B}" type="presParOf" srcId="{419FC1F9-2B70-4105-A417-9B8989BB2477}" destId="{49F1F39C-68C6-4234-B368-28CB014770B7}" srcOrd="3" destOrd="0" presId="urn:microsoft.com/office/officeart/2008/layout/HalfCircleOrganizationChart"/>
    <dgm:cxn modelId="{E1262A75-A98E-43AA-A278-70BA1B9EDE35}" type="presParOf" srcId="{52E02D23-B44C-4A85-A9BF-3801E870AC18}" destId="{62EC4755-3D08-432D-B85A-398D4A7C38B3}" srcOrd="1" destOrd="0" presId="urn:microsoft.com/office/officeart/2008/layout/HalfCircleOrganizationChart"/>
    <dgm:cxn modelId="{8B9B9672-64CD-4FFF-8E4A-DFD048371387}" type="presParOf" srcId="{52E02D23-B44C-4A85-A9BF-3801E870AC18}" destId="{CF8E0FD0-275A-4441-BE83-A81218BD271E}" srcOrd="2" destOrd="0" presId="urn:microsoft.com/office/officeart/2008/layout/HalfCircleOrganizationChart"/>
    <dgm:cxn modelId="{274BCED4-B4C9-4956-B056-F8F27DED8F50}" type="presParOf" srcId="{3CD228FC-1B82-45F3-8BF1-4C36CA0441B0}" destId="{36DCCBB2-7253-4C18-8161-1A7C133B5E46}" srcOrd="6" destOrd="0" presId="urn:microsoft.com/office/officeart/2008/layout/HalfCircleOrganizationChart"/>
    <dgm:cxn modelId="{418F661A-7FBB-4EED-BC83-363AC4D034CA}" type="presParOf" srcId="{3CD228FC-1B82-45F3-8BF1-4C36CA0441B0}" destId="{0AB57C52-507D-4C65-A38A-BFC98D1BF2FB}" srcOrd="7" destOrd="0" presId="urn:microsoft.com/office/officeart/2008/layout/HalfCircleOrganizationChart"/>
    <dgm:cxn modelId="{B454EED4-C4A9-4D66-AD60-701868A7DCBC}" type="presParOf" srcId="{0AB57C52-507D-4C65-A38A-BFC98D1BF2FB}" destId="{0239AE7A-6674-4192-AC7A-A5CBBCE06CF8}" srcOrd="0" destOrd="0" presId="urn:microsoft.com/office/officeart/2008/layout/HalfCircleOrganizationChart"/>
    <dgm:cxn modelId="{30956634-1F9A-439A-8A11-3BAF7637E935}" type="presParOf" srcId="{0239AE7A-6674-4192-AC7A-A5CBBCE06CF8}" destId="{15D9DDD6-34F6-43D3-89EF-78F1937959A6}" srcOrd="0" destOrd="0" presId="urn:microsoft.com/office/officeart/2008/layout/HalfCircleOrganizationChart"/>
    <dgm:cxn modelId="{1C238A79-A1A9-4E2B-9D04-C2F51A31E728}" type="presParOf" srcId="{0239AE7A-6674-4192-AC7A-A5CBBCE06CF8}" destId="{0EB74201-C747-4882-B92E-9A0853BE09E5}" srcOrd="1" destOrd="0" presId="urn:microsoft.com/office/officeart/2008/layout/HalfCircleOrganizationChart"/>
    <dgm:cxn modelId="{CD254F07-A9A8-48A3-8EB8-4E083A60059D}" type="presParOf" srcId="{0239AE7A-6674-4192-AC7A-A5CBBCE06CF8}" destId="{A52B8927-3245-4651-BAAC-D643E40345A9}" srcOrd="2" destOrd="0" presId="urn:microsoft.com/office/officeart/2008/layout/HalfCircleOrganizationChart"/>
    <dgm:cxn modelId="{854F7905-38E1-4372-9275-689CBEC94814}" type="presParOf" srcId="{0239AE7A-6674-4192-AC7A-A5CBBCE06CF8}" destId="{4DD2F76E-2C3F-4324-8875-788C55FC4014}" srcOrd="3" destOrd="0" presId="urn:microsoft.com/office/officeart/2008/layout/HalfCircleOrganizationChart"/>
    <dgm:cxn modelId="{5373D298-DAA6-4FD0-9D96-8F3B1701BD26}" type="presParOf" srcId="{0AB57C52-507D-4C65-A38A-BFC98D1BF2FB}" destId="{39045D88-0813-402F-B13C-83A04F3D8AA5}" srcOrd="1" destOrd="0" presId="urn:microsoft.com/office/officeart/2008/layout/HalfCircleOrganizationChart"/>
    <dgm:cxn modelId="{F535CB36-328B-4AE2-B489-964541389BF1}" type="presParOf" srcId="{0AB57C52-507D-4C65-A38A-BFC98D1BF2FB}" destId="{701E96C1-8FC5-4ADC-BC3B-00DA6ACABF43}" srcOrd="2" destOrd="0" presId="urn:microsoft.com/office/officeart/2008/layout/HalfCircleOrganizationChart"/>
    <dgm:cxn modelId="{81AB6FF6-DA08-4A23-BBED-693FC7AB15B9}" type="presParOf" srcId="{AEC0A941-AF71-43D3-AF5A-A8CE42EDA0B7}" destId="{E30B8DF3-101A-4131-BB86-EE8F0C386CC3}" srcOrd="2" destOrd="0" presId="urn:microsoft.com/office/officeart/2008/layout/HalfCircleOrganizationChart"/>
    <dgm:cxn modelId="{DA0776C2-BC19-4632-B0AA-C2A7A9057D3F}" type="presParOf" srcId="{E30B8DF3-101A-4131-BB86-EE8F0C386CC3}" destId="{3D522169-9BA2-44AE-8D15-711DEFBF77BF}" srcOrd="0" destOrd="0" presId="urn:microsoft.com/office/officeart/2008/layout/HalfCircleOrganizationChart"/>
    <dgm:cxn modelId="{97EDE0B7-B721-4A67-8615-1175CA10FB5B}" type="presParOf" srcId="{E30B8DF3-101A-4131-BB86-EE8F0C386CC3}" destId="{0426D6AD-1A4D-4C42-BC68-3295ED25199A}" srcOrd="1" destOrd="0" presId="urn:microsoft.com/office/officeart/2008/layout/HalfCircleOrganizationChart"/>
    <dgm:cxn modelId="{1E972E44-E7AD-4099-9FE4-2B4E0C0562C3}" type="presParOf" srcId="{0426D6AD-1A4D-4C42-BC68-3295ED25199A}" destId="{7001B0C3-6ADC-4B31-BD3F-4A02B6259D8C}" srcOrd="0" destOrd="0" presId="urn:microsoft.com/office/officeart/2008/layout/HalfCircleOrganizationChart"/>
    <dgm:cxn modelId="{F790EE59-E7E7-42DC-BC10-9BB54A27062E}" type="presParOf" srcId="{7001B0C3-6ADC-4B31-BD3F-4A02B6259D8C}" destId="{C7BFC4C1-67CB-4A08-9262-0857EF157D3F}" srcOrd="0" destOrd="0" presId="urn:microsoft.com/office/officeart/2008/layout/HalfCircleOrganizationChart"/>
    <dgm:cxn modelId="{0B32753F-3E1B-4A99-9DFA-DEF1DA2F8CDA}" type="presParOf" srcId="{7001B0C3-6ADC-4B31-BD3F-4A02B6259D8C}" destId="{141F7346-4F3A-4094-BA07-1FC1442A3701}" srcOrd="1" destOrd="0" presId="urn:microsoft.com/office/officeart/2008/layout/HalfCircleOrganizationChart"/>
    <dgm:cxn modelId="{95618100-2DF2-479B-87E7-500157110EEA}" type="presParOf" srcId="{7001B0C3-6ADC-4B31-BD3F-4A02B6259D8C}" destId="{FF0FD475-DA93-417D-AB44-AD994B11984F}" srcOrd="2" destOrd="0" presId="urn:microsoft.com/office/officeart/2008/layout/HalfCircleOrganizationChart"/>
    <dgm:cxn modelId="{DD2349CA-AC6F-48D7-82CA-0096BDD0E532}" type="presParOf" srcId="{7001B0C3-6ADC-4B31-BD3F-4A02B6259D8C}" destId="{2DE8CBE1-7224-48F3-901D-73DEF75E4C24}" srcOrd="3" destOrd="0" presId="urn:microsoft.com/office/officeart/2008/layout/HalfCircleOrganizationChart"/>
    <dgm:cxn modelId="{1E851BA2-4F33-4ED7-AC43-F40BF60781B5}" type="presParOf" srcId="{0426D6AD-1A4D-4C42-BC68-3295ED25199A}" destId="{D642B969-7122-4D11-948F-B12D52CEE3A6}" srcOrd="1" destOrd="0" presId="urn:microsoft.com/office/officeart/2008/layout/HalfCircleOrganizationChart"/>
    <dgm:cxn modelId="{941F457B-7944-4946-84FA-CA1301C591E2}" type="presParOf" srcId="{D642B969-7122-4D11-948F-B12D52CEE3A6}" destId="{3B07045A-09A9-4BEB-90BE-25005289C29F}" srcOrd="0" destOrd="0" presId="urn:microsoft.com/office/officeart/2008/layout/HalfCircleOrganizationChart"/>
    <dgm:cxn modelId="{890C3C87-22B6-476A-8A5F-B64E4445C4A4}" type="presParOf" srcId="{D642B969-7122-4D11-948F-B12D52CEE3A6}" destId="{680FB6A5-59BA-44F4-8161-B4012A0169B0}" srcOrd="1" destOrd="0" presId="urn:microsoft.com/office/officeart/2008/layout/HalfCircleOrganizationChart"/>
    <dgm:cxn modelId="{513F4346-21BD-42DD-ADE2-1BA3FF37F9B7}" type="presParOf" srcId="{680FB6A5-59BA-44F4-8161-B4012A0169B0}" destId="{E73CF960-AA9F-4AF3-BA43-0BB67FFD1852}" srcOrd="0" destOrd="0" presId="urn:microsoft.com/office/officeart/2008/layout/HalfCircleOrganizationChart"/>
    <dgm:cxn modelId="{C9D32B87-1E27-4F3E-85FC-63E981404F8D}" type="presParOf" srcId="{E73CF960-AA9F-4AF3-BA43-0BB67FFD1852}" destId="{6DF0259D-13BA-4EB7-AAE1-0F2D25E21BCB}" srcOrd="0" destOrd="0" presId="urn:microsoft.com/office/officeart/2008/layout/HalfCircleOrganizationChart"/>
    <dgm:cxn modelId="{E06E3EA8-A7A4-4751-835A-99252EC3BA3B}" type="presParOf" srcId="{E73CF960-AA9F-4AF3-BA43-0BB67FFD1852}" destId="{740D4BAE-DD76-4A64-82CC-4C7214D0BC87}" srcOrd="1" destOrd="0" presId="urn:microsoft.com/office/officeart/2008/layout/HalfCircleOrganizationChart"/>
    <dgm:cxn modelId="{160630E0-7E10-4868-973E-2EC4DEF4EBEE}" type="presParOf" srcId="{E73CF960-AA9F-4AF3-BA43-0BB67FFD1852}" destId="{5BDCD59E-0F7C-4A5B-B757-4C36FCEC2869}" srcOrd="2" destOrd="0" presId="urn:microsoft.com/office/officeart/2008/layout/HalfCircleOrganizationChart"/>
    <dgm:cxn modelId="{348C5054-04E8-48C4-ABB8-0C65D7A838E4}" type="presParOf" srcId="{E73CF960-AA9F-4AF3-BA43-0BB67FFD1852}" destId="{31EF664E-8D15-4299-BAEE-3B7D58576733}" srcOrd="3" destOrd="0" presId="urn:microsoft.com/office/officeart/2008/layout/HalfCircleOrganizationChart"/>
    <dgm:cxn modelId="{FC830BE2-1023-408C-B19F-F6485CCEC2F5}" type="presParOf" srcId="{680FB6A5-59BA-44F4-8161-B4012A0169B0}" destId="{304F5982-84B6-431F-8DB4-58A1CEB422DC}" srcOrd="1" destOrd="0" presId="urn:microsoft.com/office/officeart/2008/layout/HalfCircleOrganizationChart"/>
    <dgm:cxn modelId="{0B2630DF-C748-4549-A6A5-B562F9B45D2F}" type="presParOf" srcId="{680FB6A5-59BA-44F4-8161-B4012A0169B0}" destId="{636020C2-0722-4AAA-BC55-8AEE6E100874}" srcOrd="2" destOrd="0" presId="urn:microsoft.com/office/officeart/2008/layout/HalfCircleOrganizationChart"/>
    <dgm:cxn modelId="{FB6A0A65-603B-4162-89FA-6AFF35EC64A9}" type="presParOf" srcId="{D642B969-7122-4D11-948F-B12D52CEE3A6}" destId="{974D4897-694E-4517-9CA7-A5352D83087A}" srcOrd="2" destOrd="0" presId="urn:microsoft.com/office/officeart/2008/layout/HalfCircleOrganizationChart"/>
    <dgm:cxn modelId="{82CC8A32-A4D6-46D7-8693-2588C9D0FE34}" type="presParOf" srcId="{D642B969-7122-4D11-948F-B12D52CEE3A6}" destId="{0A07B11A-0221-4CBD-8642-9577312D6512}" srcOrd="3" destOrd="0" presId="urn:microsoft.com/office/officeart/2008/layout/HalfCircleOrganizationChart"/>
    <dgm:cxn modelId="{E4368FE6-1399-4BA5-8845-223E6F06E891}" type="presParOf" srcId="{0A07B11A-0221-4CBD-8642-9577312D6512}" destId="{E16C2610-2FAC-460B-A9A6-9A65C43A8278}" srcOrd="0" destOrd="0" presId="urn:microsoft.com/office/officeart/2008/layout/HalfCircleOrganizationChart"/>
    <dgm:cxn modelId="{12CE5DAF-285C-422E-AA88-BC8ED8890C78}" type="presParOf" srcId="{E16C2610-2FAC-460B-A9A6-9A65C43A8278}" destId="{F2EFE52C-07A7-4340-BBB3-9D531525C4E8}" srcOrd="0" destOrd="0" presId="urn:microsoft.com/office/officeart/2008/layout/HalfCircleOrganizationChart"/>
    <dgm:cxn modelId="{70094C0E-0666-4DFD-B333-AA3AF92BC537}" type="presParOf" srcId="{E16C2610-2FAC-460B-A9A6-9A65C43A8278}" destId="{29758CB6-5FB0-4F74-9247-BD9C7995224B}" srcOrd="1" destOrd="0" presId="urn:microsoft.com/office/officeart/2008/layout/HalfCircleOrganizationChart"/>
    <dgm:cxn modelId="{A7076A1C-9944-411E-9782-62FA9935022C}" type="presParOf" srcId="{E16C2610-2FAC-460B-A9A6-9A65C43A8278}" destId="{AE6575DE-CE61-4F6F-9691-78ABFAFE889C}" srcOrd="2" destOrd="0" presId="urn:microsoft.com/office/officeart/2008/layout/HalfCircleOrganizationChart"/>
    <dgm:cxn modelId="{35F489ED-645B-4B4A-9A3A-78D7E72981EC}" type="presParOf" srcId="{E16C2610-2FAC-460B-A9A6-9A65C43A8278}" destId="{D11B4A03-3B42-4DE0-B25D-9EC6EF6CE0A4}" srcOrd="3" destOrd="0" presId="urn:microsoft.com/office/officeart/2008/layout/HalfCircleOrganizationChart"/>
    <dgm:cxn modelId="{18E6D221-B4F0-4F45-B8CA-EE0D035F4AFC}" type="presParOf" srcId="{0A07B11A-0221-4CBD-8642-9577312D6512}" destId="{7FE77B84-BFAA-40AB-B53E-CE34D846F24C}" srcOrd="1" destOrd="0" presId="urn:microsoft.com/office/officeart/2008/layout/HalfCircleOrganizationChart"/>
    <dgm:cxn modelId="{DAB7D819-90D0-4047-A663-4013B4280F26}" type="presParOf" srcId="{0A07B11A-0221-4CBD-8642-9577312D6512}" destId="{4C1B9EF0-9490-4BE2-A16F-4EEDF39DB30E}" srcOrd="2" destOrd="0" presId="urn:microsoft.com/office/officeart/2008/layout/HalfCircleOrganizationChart"/>
    <dgm:cxn modelId="{B51C0640-E149-4EB7-BDF0-F3A9351D894C}" type="presParOf" srcId="{0426D6AD-1A4D-4C42-BC68-3295ED25199A}" destId="{7CCEEDE7-8533-4E54-A0A6-21516BD6A00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1EB48B-8959-4E1D-92D3-2AA80C26DAD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10EB8C-4A15-4B11-AAC9-4EA9F43F5AD6}">
      <dgm:prSet phldrT="[Text]"/>
      <dgm:spPr>
        <a:solidFill>
          <a:srgbClr val="03A7BD"/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Define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14B20B-9DC9-460E-B6A7-5F10AC678B04}" type="parTrans" cxnId="{4531D7C5-7D5E-4FBA-A86B-FBB0875B9569}">
      <dgm:prSet/>
      <dgm:spPr/>
      <dgm:t>
        <a:bodyPr/>
        <a:lstStyle/>
        <a:p>
          <a:endParaRPr lang="en-US"/>
        </a:p>
      </dgm:t>
    </dgm:pt>
    <dgm:pt modelId="{91E3B6CF-DC48-4259-AAAF-E41465628577}" type="sibTrans" cxnId="{4531D7C5-7D5E-4FBA-A86B-FBB0875B9569}">
      <dgm:prSet/>
      <dgm:spPr/>
      <dgm:t>
        <a:bodyPr/>
        <a:lstStyle/>
        <a:p>
          <a:endParaRPr lang="en-US"/>
        </a:p>
      </dgm:t>
    </dgm:pt>
    <dgm:pt modelId="{6654ADD5-CF73-4079-B720-7A045DFB81A9}">
      <dgm:prSet phldrT="[Text]"/>
      <dgm:spPr>
        <a:solidFill>
          <a:srgbClr val="027FBE"/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Educate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9E96F-542E-4809-BD2E-D4FA170B687F}" type="parTrans" cxnId="{6EF83EE1-529C-4FE7-8BCE-5BB9B3643D44}">
      <dgm:prSet/>
      <dgm:spPr/>
      <dgm:t>
        <a:bodyPr/>
        <a:lstStyle/>
        <a:p>
          <a:endParaRPr lang="en-US"/>
        </a:p>
      </dgm:t>
    </dgm:pt>
    <dgm:pt modelId="{5C841AE4-9C1F-4CA2-82C7-A3A89AEA261C}" type="sibTrans" cxnId="{6EF83EE1-529C-4FE7-8BCE-5BB9B3643D44}">
      <dgm:prSet/>
      <dgm:spPr/>
      <dgm:t>
        <a:bodyPr/>
        <a:lstStyle/>
        <a:p>
          <a:endParaRPr lang="en-US"/>
        </a:p>
      </dgm:t>
    </dgm:pt>
    <dgm:pt modelId="{D4491713-BC2A-4617-B832-7EE32D82D3E9}">
      <dgm:prSet phldrT="[Text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8C259-611B-4365-93AF-BF37398F5C88}" type="parTrans" cxnId="{DC269629-88D5-497B-9779-7DABA74B2066}">
      <dgm:prSet/>
      <dgm:spPr/>
      <dgm:t>
        <a:bodyPr/>
        <a:lstStyle/>
        <a:p>
          <a:endParaRPr lang="en-US"/>
        </a:p>
      </dgm:t>
    </dgm:pt>
    <dgm:pt modelId="{2BF8383D-1018-4C9F-8F3D-0CE1FA26E228}" type="sibTrans" cxnId="{DC269629-88D5-497B-9779-7DABA74B2066}">
      <dgm:prSet/>
      <dgm:spPr/>
      <dgm:t>
        <a:bodyPr/>
        <a:lstStyle/>
        <a:p>
          <a:endParaRPr lang="en-US"/>
        </a:p>
      </dgm:t>
    </dgm:pt>
    <dgm:pt modelId="{3188B8EB-12DF-4224-9501-B38F04AFDCDA}">
      <dgm:prSet phldrT="[Text]"/>
      <dgm:spPr>
        <a:solidFill>
          <a:srgbClr val="1767A9"/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Monitor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9BE8B5-8BC8-44D8-9AE6-F6B57DD97C49}" type="parTrans" cxnId="{4149FC8A-0359-4101-A6C0-E345F8BEA2C3}">
      <dgm:prSet/>
      <dgm:spPr/>
      <dgm:t>
        <a:bodyPr/>
        <a:lstStyle/>
        <a:p>
          <a:endParaRPr lang="en-US"/>
        </a:p>
      </dgm:t>
    </dgm:pt>
    <dgm:pt modelId="{067EC516-0AD9-4040-A4CF-48CBB15B2B8E}" type="sibTrans" cxnId="{4149FC8A-0359-4101-A6C0-E345F8BEA2C3}">
      <dgm:prSet/>
      <dgm:spPr/>
      <dgm:t>
        <a:bodyPr/>
        <a:lstStyle/>
        <a:p>
          <a:endParaRPr lang="en-US"/>
        </a:p>
      </dgm:t>
    </dgm:pt>
    <dgm:pt modelId="{BBF8CB5C-F899-4733-9BB1-38BEC78F1D7A}">
      <dgm:prSet phldrT="[Text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7FCC22-0FFB-4CCA-B735-06A88DB71187}" type="parTrans" cxnId="{84959E08-EB7B-4DA4-9775-DA672A57286A}">
      <dgm:prSet/>
      <dgm:spPr/>
      <dgm:t>
        <a:bodyPr/>
        <a:lstStyle/>
        <a:p>
          <a:endParaRPr lang="en-US"/>
        </a:p>
      </dgm:t>
    </dgm:pt>
    <dgm:pt modelId="{1910D5A4-D47E-458E-AE35-4A77682E386A}" type="sibTrans" cxnId="{84959E08-EB7B-4DA4-9775-DA672A57286A}">
      <dgm:prSet/>
      <dgm:spPr/>
      <dgm:t>
        <a:bodyPr/>
        <a:lstStyle/>
        <a:p>
          <a:endParaRPr lang="en-US"/>
        </a:p>
      </dgm:t>
    </dgm:pt>
    <dgm:pt modelId="{6017DB65-A6DC-4EC2-B550-F5CDFB128B6B}">
      <dgm:prSet phldrT="[Text]"/>
      <dgm:spPr>
        <a:solidFill>
          <a:srgbClr val="1B32A5"/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Improve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3C33A8-5A14-466E-8FB5-50B1FE9181E5}" type="parTrans" cxnId="{033D7E54-D118-4650-992F-05F30A3C779B}">
      <dgm:prSet/>
      <dgm:spPr/>
      <dgm:t>
        <a:bodyPr/>
        <a:lstStyle/>
        <a:p>
          <a:endParaRPr lang="en-US"/>
        </a:p>
      </dgm:t>
    </dgm:pt>
    <dgm:pt modelId="{FABCC58E-DB65-4BDE-9359-7B14DFA304D0}" type="sibTrans" cxnId="{033D7E54-D118-4650-992F-05F30A3C779B}">
      <dgm:prSet/>
      <dgm:spPr/>
      <dgm:t>
        <a:bodyPr/>
        <a:lstStyle/>
        <a:p>
          <a:endParaRPr lang="en-US"/>
        </a:p>
      </dgm:t>
    </dgm:pt>
    <dgm:pt modelId="{85F5FBEE-B35F-435D-B80D-875C1337425A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88C5C0-7AE2-44DD-814A-58881A42B6DA}" type="parTrans" cxnId="{E670641D-C539-4A5F-8802-D48737EE7420}">
      <dgm:prSet/>
      <dgm:spPr/>
      <dgm:t>
        <a:bodyPr/>
        <a:lstStyle/>
        <a:p>
          <a:endParaRPr lang="en-US"/>
        </a:p>
      </dgm:t>
    </dgm:pt>
    <dgm:pt modelId="{58EACC7B-303C-481A-B1DD-1E8DB4BC5CAF}" type="sibTrans" cxnId="{E670641D-C539-4A5F-8802-D48737EE7420}">
      <dgm:prSet/>
      <dgm:spPr/>
      <dgm:t>
        <a:bodyPr/>
        <a:lstStyle/>
        <a:p>
          <a:endParaRPr lang="en-US"/>
        </a:p>
      </dgm:t>
    </dgm:pt>
    <dgm:pt modelId="{E220023D-979E-4223-9A14-746D0A8EAAE8}" type="pres">
      <dgm:prSet presAssocID="{D51EB48B-8959-4E1D-92D3-2AA80C26DA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F45C65-28DF-4FB5-8EB8-C4539DA6A25C}" type="pres">
      <dgm:prSet presAssocID="{F110EB8C-4A15-4B11-AAC9-4EA9F43F5AD6}" presName="composite" presStyleCnt="0"/>
      <dgm:spPr/>
    </dgm:pt>
    <dgm:pt modelId="{80917601-A9F9-4D5D-B5A0-8F79CD14DE34}" type="pres">
      <dgm:prSet presAssocID="{F110EB8C-4A15-4B11-AAC9-4EA9F43F5AD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0A394-AE6E-43DD-A7A6-35ED6149800C}" type="pres">
      <dgm:prSet presAssocID="{F110EB8C-4A15-4B11-AAC9-4EA9F43F5AD6}" presName="descendantText" presStyleLbl="alignAcc1" presStyleIdx="0" presStyleCnt="4" custLinFactNeighborX="-322" custLinFactNeighborY="1877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25FE2DE-0C75-4BF1-87EA-627AB074D34B}" type="pres">
      <dgm:prSet presAssocID="{91E3B6CF-DC48-4259-AAAF-E41465628577}" presName="sp" presStyleCnt="0"/>
      <dgm:spPr/>
    </dgm:pt>
    <dgm:pt modelId="{03524E05-A27B-4189-9358-B62D82F18E70}" type="pres">
      <dgm:prSet presAssocID="{6654ADD5-CF73-4079-B720-7A045DFB81A9}" presName="composite" presStyleCnt="0"/>
      <dgm:spPr/>
    </dgm:pt>
    <dgm:pt modelId="{F68EE992-CA3B-4D65-A66A-AA371B6E4CB9}" type="pres">
      <dgm:prSet presAssocID="{6654ADD5-CF73-4079-B720-7A045DFB81A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D055A-EB5F-4E0B-A479-71DB853766F0}" type="pres">
      <dgm:prSet presAssocID="{6654ADD5-CF73-4079-B720-7A045DFB81A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63799-227F-418F-9ED6-66E278A54138}" type="pres">
      <dgm:prSet presAssocID="{5C841AE4-9C1F-4CA2-82C7-A3A89AEA261C}" presName="sp" presStyleCnt="0"/>
      <dgm:spPr/>
    </dgm:pt>
    <dgm:pt modelId="{A2086F6E-BAA9-4282-92E0-45B1C645C1F7}" type="pres">
      <dgm:prSet presAssocID="{3188B8EB-12DF-4224-9501-B38F04AFDCDA}" presName="composite" presStyleCnt="0"/>
      <dgm:spPr/>
    </dgm:pt>
    <dgm:pt modelId="{E7390D83-6677-4119-8FAC-F6EBAC9A043C}" type="pres">
      <dgm:prSet presAssocID="{3188B8EB-12DF-4224-9501-B38F04AFDCD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D1D30-315F-463E-8182-2F167A462D13}" type="pres">
      <dgm:prSet presAssocID="{3188B8EB-12DF-4224-9501-B38F04AFDCD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600C1-3862-4A85-BD31-07C74CBD4E2C}" type="pres">
      <dgm:prSet presAssocID="{067EC516-0AD9-4040-A4CF-48CBB15B2B8E}" presName="sp" presStyleCnt="0"/>
      <dgm:spPr/>
    </dgm:pt>
    <dgm:pt modelId="{EF925F27-D1F0-4E45-8476-5E0C9B203EB0}" type="pres">
      <dgm:prSet presAssocID="{6017DB65-A6DC-4EC2-B550-F5CDFB128B6B}" presName="composite" presStyleCnt="0"/>
      <dgm:spPr/>
    </dgm:pt>
    <dgm:pt modelId="{1D7CED5B-6481-440B-8E6D-2DE460325BDF}" type="pres">
      <dgm:prSet presAssocID="{6017DB65-A6DC-4EC2-B550-F5CDFB128B6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B5F6E-F061-4BD4-BB30-0E922346FFA6}" type="pres">
      <dgm:prSet presAssocID="{6017DB65-A6DC-4EC2-B550-F5CDFB128B6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959E08-EB7B-4DA4-9775-DA672A57286A}" srcId="{3188B8EB-12DF-4224-9501-B38F04AFDCDA}" destId="{BBF8CB5C-F899-4733-9BB1-38BEC78F1D7A}" srcOrd="0" destOrd="0" parTransId="{BE7FCC22-0FFB-4CCA-B735-06A88DB71187}" sibTransId="{1910D5A4-D47E-458E-AE35-4A77682E386A}"/>
    <dgm:cxn modelId="{9A87F26C-A725-4BE9-B8AA-D240D47777C4}" type="presOf" srcId="{85F5FBEE-B35F-435D-B80D-875C1337425A}" destId="{B0CB5F6E-F061-4BD4-BB30-0E922346FFA6}" srcOrd="0" destOrd="0" presId="urn:microsoft.com/office/officeart/2005/8/layout/chevron2"/>
    <dgm:cxn modelId="{4149FC8A-0359-4101-A6C0-E345F8BEA2C3}" srcId="{D51EB48B-8959-4E1D-92D3-2AA80C26DAD6}" destId="{3188B8EB-12DF-4224-9501-B38F04AFDCDA}" srcOrd="2" destOrd="0" parTransId="{309BE8B5-8BC8-44D8-9AE6-F6B57DD97C49}" sibTransId="{067EC516-0AD9-4040-A4CF-48CBB15B2B8E}"/>
    <dgm:cxn modelId="{033D7E54-D118-4650-992F-05F30A3C779B}" srcId="{D51EB48B-8959-4E1D-92D3-2AA80C26DAD6}" destId="{6017DB65-A6DC-4EC2-B550-F5CDFB128B6B}" srcOrd="3" destOrd="0" parTransId="{343C33A8-5A14-466E-8FB5-50B1FE9181E5}" sibTransId="{FABCC58E-DB65-4BDE-9359-7B14DFA304D0}"/>
    <dgm:cxn modelId="{4531D7C5-7D5E-4FBA-A86B-FBB0875B9569}" srcId="{D51EB48B-8959-4E1D-92D3-2AA80C26DAD6}" destId="{F110EB8C-4A15-4B11-AAC9-4EA9F43F5AD6}" srcOrd="0" destOrd="0" parTransId="{6014B20B-9DC9-460E-B6A7-5F10AC678B04}" sibTransId="{91E3B6CF-DC48-4259-AAAF-E41465628577}"/>
    <dgm:cxn modelId="{30F2BF4F-CADA-4E45-A337-91D485C28ABB}" type="presOf" srcId="{D51EB48B-8959-4E1D-92D3-2AA80C26DAD6}" destId="{E220023D-979E-4223-9A14-746D0A8EAAE8}" srcOrd="0" destOrd="0" presId="urn:microsoft.com/office/officeart/2005/8/layout/chevron2"/>
    <dgm:cxn modelId="{C4A45346-52D7-4E14-8E28-11DAFAF8B063}" type="presOf" srcId="{6654ADD5-CF73-4079-B720-7A045DFB81A9}" destId="{F68EE992-CA3B-4D65-A66A-AA371B6E4CB9}" srcOrd="0" destOrd="0" presId="urn:microsoft.com/office/officeart/2005/8/layout/chevron2"/>
    <dgm:cxn modelId="{DC269629-88D5-497B-9779-7DABA74B2066}" srcId="{6654ADD5-CF73-4079-B720-7A045DFB81A9}" destId="{D4491713-BC2A-4617-B832-7EE32D82D3E9}" srcOrd="0" destOrd="0" parTransId="{BF48C259-611B-4365-93AF-BF37398F5C88}" sibTransId="{2BF8383D-1018-4C9F-8F3D-0CE1FA26E228}"/>
    <dgm:cxn modelId="{D0FE7154-812C-4CBE-BF0E-DB54A76ED9E2}" type="presOf" srcId="{6017DB65-A6DC-4EC2-B550-F5CDFB128B6B}" destId="{1D7CED5B-6481-440B-8E6D-2DE460325BDF}" srcOrd="0" destOrd="0" presId="urn:microsoft.com/office/officeart/2005/8/layout/chevron2"/>
    <dgm:cxn modelId="{E670641D-C539-4A5F-8802-D48737EE7420}" srcId="{6017DB65-A6DC-4EC2-B550-F5CDFB128B6B}" destId="{85F5FBEE-B35F-435D-B80D-875C1337425A}" srcOrd="0" destOrd="0" parTransId="{6E88C5C0-7AE2-44DD-814A-58881A42B6DA}" sibTransId="{58EACC7B-303C-481A-B1DD-1E8DB4BC5CAF}"/>
    <dgm:cxn modelId="{3F0B1590-8664-4BC7-A95F-E32E7B715EF7}" type="presOf" srcId="{F110EB8C-4A15-4B11-AAC9-4EA9F43F5AD6}" destId="{80917601-A9F9-4D5D-B5A0-8F79CD14DE34}" srcOrd="0" destOrd="0" presId="urn:microsoft.com/office/officeart/2005/8/layout/chevron2"/>
    <dgm:cxn modelId="{12D4F2F8-0389-4F01-A912-4D22D73D9E9B}" type="presOf" srcId="{BBF8CB5C-F899-4733-9BB1-38BEC78F1D7A}" destId="{EE3D1D30-315F-463E-8182-2F167A462D13}" srcOrd="0" destOrd="0" presId="urn:microsoft.com/office/officeart/2005/8/layout/chevron2"/>
    <dgm:cxn modelId="{F77B52E0-A0BE-418B-8479-62F2B3C65104}" type="presOf" srcId="{3188B8EB-12DF-4224-9501-B38F04AFDCDA}" destId="{E7390D83-6677-4119-8FAC-F6EBAC9A043C}" srcOrd="0" destOrd="0" presId="urn:microsoft.com/office/officeart/2005/8/layout/chevron2"/>
    <dgm:cxn modelId="{7397CC78-2709-4FF7-AF21-950799DF5325}" type="presOf" srcId="{D4491713-BC2A-4617-B832-7EE32D82D3E9}" destId="{E1CD055A-EB5F-4E0B-A479-71DB853766F0}" srcOrd="0" destOrd="0" presId="urn:microsoft.com/office/officeart/2005/8/layout/chevron2"/>
    <dgm:cxn modelId="{6EF83EE1-529C-4FE7-8BCE-5BB9B3643D44}" srcId="{D51EB48B-8959-4E1D-92D3-2AA80C26DAD6}" destId="{6654ADD5-CF73-4079-B720-7A045DFB81A9}" srcOrd="1" destOrd="0" parTransId="{3D49E96F-542E-4809-BD2E-D4FA170B687F}" sibTransId="{5C841AE4-9C1F-4CA2-82C7-A3A89AEA261C}"/>
    <dgm:cxn modelId="{2745CE69-F64C-4855-A2D5-DB379F75FDA7}" type="presParOf" srcId="{E220023D-979E-4223-9A14-746D0A8EAAE8}" destId="{BEF45C65-28DF-4FB5-8EB8-C4539DA6A25C}" srcOrd="0" destOrd="0" presId="urn:microsoft.com/office/officeart/2005/8/layout/chevron2"/>
    <dgm:cxn modelId="{AA0CC8F5-9AD8-4FC9-9B16-3262E9944636}" type="presParOf" srcId="{BEF45C65-28DF-4FB5-8EB8-C4539DA6A25C}" destId="{80917601-A9F9-4D5D-B5A0-8F79CD14DE34}" srcOrd="0" destOrd="0" presId="urn:microsoft.com/office/officeart/2005/8/layout/chevron2"/>
    <dgm:cxn modelId="{9EDCC463-B732-4F73-9142-5B4A895EAB7E}" type="presParOf" srcId="{BEF45C65-28DF-4FB5-8EB8-C4539DA6A25C}" destId="{8590A394-AE6E-43DD-A7A6-35ED6149800C}" srcOrd="1" destOrd="0" presId="urn:microsoft.com/office/officeart/2005/8/layout/chevron2"/>
    <dgm:cxn modelId="{BA34553B-2707-4C4B-8042-54A648D3B89C}" type="presParOf" srcId="{E220023D-979E-4223-9A14-746D0A8EAAE8}" destId="{725FE2DE-0C75-4BF1-87EA-627AB074D34B}" srcOrd="1" destOrd="0" presId="urn:microsoft.com/office/officeart/2005/8/layout/chevron2"/>
    <dgm:cxn modelId="{BEA49FB3-3C2D-4CAF-A70A-A4C7F6FD3212}" type="presParOf" srcId="{E220023D-979E-4223-9A14-746D0A8EAAE8}" destId="{03524E05-A27B-4189-9358-B62D82F18E70}" srcOrd="2" destOrd="0" presId="urn:microsoft.com/office/officeart/2005/8/layout/chevron2"/>
    <dgm:cxn modelId="{8A84AF65-286B-44A1-9118-1026FE2EFC8C}" type="presParOf" srcId="{03524E05-A27B-4189-9358-B62D82F18E70}" destId="{F68EE992-CA3B-4D65-A66A-AA371B6E4CB9}" srcOrd="0" destOrd="0" presId="urn:microsoft.com/office/officeart/2005/8/layout/chevron2"/>
    <dgm:cxn modelId="{3A9259E1-45AD-4702-8EE7-0DFE32CF8861}" type="presParOf" srcId="{03524E05-A27B-4189-9358-B62D82F18E70}" destId="{E1CD055A-EB5F-4E0B-A479-71DB853766F0}" srcOrd="1" destOrd="0" presId="urn:microsoft.com/office/officeart/2005/8/layout/chevron2"/>
    <dgm:cxn modelId="{2EB5D505-6D69-48C8-B0EF-BEF0F3115381}" type="presParOf" srcId="{E220023D-979E-4223-9A14-746D0A8EAAE8}" destId="{35463799-227F-418F-9ED6-66E278A54138}" srcOrd="3" destOrd="0" presId="urn:microsoft.com/office/officeart/2005/8/layout/chevron2"/>
    <dgm:cxn modelId="{F9A4512F-C6FB-4778-A96D-896908C1F24B}" type="presParOf" srcId="{E220023D-979E-4223-9A14-746D0A8EAAE8}" destId="{A2086F6E-BAA9-4282-92E0-45B1C645C1F7}" srcOrd="4" destOrd="0" presId="urn:microsoft.com/office/officeart/2005/8/layout/chevron2"/>
    <dgm:cxn modelId="{195C8880-CDD5-4059-B2F9-68D2150B95FD}" type="presParOf" srcId="{A2086F6E-BAA9-4282-92E0-45B1C645C1F7}" destId="{E7390D83-6677-4119-8FAC-F6EBAC9A043C}" srcOrd="0" destOrd="0" presId="urn:microsoft.com/office/officeart/2005/8/layout/chevron2"/>
    <dgm:cxn modelId="{14DD1451-46C9-4A4C-A39C-D2C6CCEBF44C}" type="presParOf" srcId="{A2086F6E-BAA9-4282-92E0-45B1C645C1F7}" destId="{EE3D1D30-315F-463E-8182-2F167A462D13}" srcOrd="1" destOrd="0" presId="urn:microsoft.com/office/officeart/2005/8/layout/chevron2"/>
    <dgm:cxn modelId="{28CB7446-0577-4364-ACE4-861EA4354225}" type="presParOf" srcId="{E220023D-979E-4223-9A14-746D0A8EAAE8}" destId="{987600C1-3862-4A85-BD31-07C74CBD4E2C}" srcOrd="5" destOrd="0" presId="urn:microsoft.com/office/officeart/2005/8/layout/chevron2"/>
    <dgm:cxn modelId="{39DC3C3F-E469-4425-BF2A-640431905CDB}" type="presParOf" srcId="{E220023D-979E-4223-9A14-746D0A8EAAE8}" destId="{EF925F27-D1F0-4E45-8476-5E0C9B203EB0}" srcOrd="6" destOrd="0" presId="urn:microsoft.com/office/officeart/2005/8/layout/chevron2"/>
    <dgm:cxn modelId="{B3A40AAE-FEF2-4191-A2D7-50A44B8482E3}" type="presParOf" srcId="{EF925F27-D1F0-4E45-8476-5E0C9B203EB0}" destId="{1D7CED5B-6481-440B-8E6D-2DE460325BDF}" srcOrd="0" destOrd="0" presId="urn:microsoft.com/office/officeart/2005/8/layout/chevron2"/>
    <dgm:cxn modelId="{D42AE3C9-2384-487B-9749-08BCF232F973}" type="presParOf" srcId="{EF925F27-D1F0-4E45-8476-5E0C9B203EB0}" destId="{B0CB5F6E-F061-4BD4-BB30-0E922346FF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9BEB0D-FCD2-452A-9495-6B73C720209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2C3E1-B4C7-4C81-B41B-187605D81DE9}">
      <dgm:prSet phldrT="[Text]" custT="1"/>
      <dgm:spPr>
        <a:xfrm rot="5400000">
          <a:off x="-235712" y="235712"/>
          <a:ext cx="1571418" cy="1099993"/>
        </a:xfrm>
        <a:solidFill>
          <a:srgbClr val="0070C0"/>
        </a:solidFill>
        <a:ln w="25400" cap="flat" cmpd="sng" algn="ctr">
          <a:solidFill>
            <a:srgbClr val="000000">
              <a:lumMod val="65000"/>
              <a:lumOff val="3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  <a:latin typeface="Arial"/>
              <a:ea typeface="+mn-ea"/>
              <a:cs typeface="+mn-cs"/>
            </a:rPr>
            <a:t>1,400</a:t>
          </a:r>
          <a:endParaRPr lang="en-US" sz="1600" b="1" dirty="0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450F1D5-628A-44A9-9A32-7E4E1A5B4F2D}" type="parTrans" cxnId="{6797942E-4471-488B-BD94-39FEFFD08197}">
      <dgm:prSet/>
      <dgm:spPr/>
      <dgm:t>
        <a:bodyPr/>
        <a:lstStyle/>
        <a:p>
          <a:endParaRPr lang="en-US"/>
        </a:p>
      </dgm:t>
    </dgm:pt>
    <dgm:pt modelId="{0379C471-05F8-456E-9245-1625FD243A6F}" type="sibTrans" cxnId="{6797942E-4471-488B-BD94-39FEFFD08197}">
      <dgm:prSet/>
      <dgm:spPr/>
      <dgm:t>
        <a:bodyPr/>
        <a:lstStyle/>
        <a:p>
          <a:endParaRPr lang="en-US"/>
        </a:p>
      </dgm:t>
    </dgm:pt>
    <dgm:pt modelId="{F8F3EB67-424B-4BC1-8965-1C4108D411C5}">
      <dgm:prSet phldrT="[Text]" custT="1"/>
      <dgm:spPr>
        <a:xfrm rot="5400000">
          <a:off x="1934241" y="-834248"/>
          <a:ext cx="1021422" cy="2689919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lumMod val="65000"/>
              <a:lumOff val="35000"/>
            </a:srgbClr>
          </a:solidFill>
          <a:prstDash val="solid"/>
        </a:ln>
        <a:effectLst/>
      </dgm:spPr>
      <dgm:t>
        <a:bodyPr anchor="t"/>
        <a:lstStyle/>
        <a:p>
          <a:pPr algn="l"/>
          <a:r>
            <a:rPr lang="en-US" sz="1200" b="1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+mn-ea"/>
              <a:cs typeface="+mn-cs"/>
            </a:rPr>
            <a:t>Network</a:t>
          </a:r>
          <a:endParaRPr lang="en-US" sz="1200" b="1" dirty="0">
            <a:solidFill>
              <a:srgbClr val="000000">
                <a:lumMod val="75000"/>
                <a:lumOff val="25000"/>
              </a:srgbClr>
            </a:solidFill>
            <a:latin typeface="Arial"/>
            <a:ea typeface="+mn-ea"/>
            <a:cs typeface="+mn-cs"/>
          </a:endParaRPr>
        </a:p>
      </dgm:t>
    </dgm:pt>
    <dgm:pt modelId="{8D12C0CC-79F0-4742-B1CB-16E40E545F9A}" type="parTrans" cxnId="{2174CA5D-187A-4EA5-B71F-853C54D02C6D}">
      <dgm:prSet/>
      <dgm:spPr/>
      <dgm:t>
        <a:bodyPr/>
        <a:lstStyle/>
        <a:p>
          <a:endParaRPr lang="en-US"/>
        </a:p>
      </dgm:t>
    </dgm:pt>
    <dgm:pt modelId="{9087C04C-1BD4-4AD5-B25A-2C10312ED746}" type="sibTrans" cxnId="{2174CA5D-187A-4EA5-B71F-853C54D02C6D}">
      <dgm:prSet/>
      <dgm:spPr/>
      <dgm:t>
        <a:bodyPr/>
        <a:lstStyle/>
        <a:p>
          <a:endParaRPr lang="en-US"/>
        </a:p>
      </dgm:t>
    </dgm:pt>
    <dgm:pt modelId="{3783FDC7-1BC4-4083-8577-B2731D7E969C}">
      <dgm:prSet phldrT="[Text]" custT="1"/>
      <dgm:spPr>
        <a:xfrm rot="5400000">
          <a:off x="1934241" y="-834248"/>
          <a:ext cx="1021422" cy="2689919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lumMod val="65000"/>
              <a:lumOff val="35000"/>
            </a:srgbClr>
          </a:solidFill>
          <a:prstDash val="solid"/>
        </a:ln>
        <a:effectLst/>
      </dgm:spPr>
      <dgm:t>
        <a:bodyPr anchor="t"/>
        <a:lstStyle/>
        <a:p>
          <a:pPr algn="l"/>
          <a:r>
            <a:rPr lang="en-US" sz="1200" b="1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+mn-ea"/>
              <a:cs typeface="+mn-cs"/>
            </a:rPr>
            <a:t>Phone Service</a:t>
          </a:r>
          <a:endParaRPr lang="en-US" sz="1200" b="1" dirty="0">
            <a:solidFill>
              <a:srgbClr val="000000">
                <a:lumMod val="75000"/>
                <a:lumOff val="25000"/>
              </a:srgbClr>
            </a:solidFill>
            <a:latin typeface="Arial"/>
            <a:ea typeface="+mn-ea"/>
            <a:cs typeface="+mn-cs"/>
          </a:endParaRPr>
        </a:p>
      </dgm:t>
    </dgm:pt>
    <dgm:pt modelId="{98BA9A50-5038-4014-BA5A-307AEC27F545}" type="parTrans" cxnId="{42B32CCC-3D6E-48CC-8D9E-7F8E2F67D3B5}">
      <dgm:prSet/>
      <dgm:spPr/>
      <dgm:t>
        <a:bodyPr/>
        <a:lstStyle/>
        <a:p>
          <a:endParaRPr lang="en-US"/>
        </a:p>
      </dgm:t>
    </dgm:pt>
    <dgm:pt modelId="{AF1C1576-48B9-4656-9BE2-738CDCE314C2}" type="sibTrans" cxnId="{42B32CCC-3D6E-48CC-8D9E-7F8E2F67D3B5}">
      <dgm:prSet/>
      <dgm:spPr/>
      <dgm:t>
        <a:bodyPr/>
        <a:lstStyle/>
        <a:p>
          <a:endParaRPr lang="en-US"/>
        </a:p>
      </dgm:t>
    </dgm:pt>
    <dgm:pt modelId="{4748D500-C856-435C-8A94-E1BED426145B}" type="pres">
      <dgm:prSet presAssocID="{229BEB0D-FCD2-452A-9495-6B73C720209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DA9D68-D532-47B0-92D2-FF68DD4DCB24}" type="pres">
      <dgm:prSet presAssocID="{4F22C3E1-B4C7-4C81-B41B-187605D81DE9}" presName="composite" presStyleCnt="0"/>
      <dgm:spPr/>
    </dgm:pt>
    <dgm:pt modelId="{A8A405A1-2664-4599-89E4-E0727696FE46}" type="pres">
      <dgm:prSet presAssocID="{4F22C3E1-B4C7-4C81-B41B-187605D81DE9}" presName="parentText" presStyleLbl="alignNode1" presStyleIdx="0" presStyleCnt="1" custScaleX="100000" custLinFactNeighborY="-606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9EAB5A1A-46E5-484C-8972-D93360234EB3}" type="pres">
      <dgm:prSet presAssocID="{4F22C3E1-B4C7-4C81-B41B-187605D81DE9}" presName="descendantText" presStyleLbl="alignAcc1" presStyleIdx="0" presStyleCnt="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</dgm:ptLst>
  <dgm:cxnLst>
    <dgm:cxn modelId="{6797942E-4471-488B-BD94-39FEFFD08197}" srcId="{229BEB0D-FCD2-452A-9495-6B73C7202099}" destId="{4F22C3E1-B4C7-4C81-B41B-187605D81DE9}" srcOrd="0" destOrd="0" parTransId="{A450F1D5-628A-44A9-9A32-7E4E1A5B4F2D}" sibTransId="{0379C471-05F8-456E-9245-1625FD243A6F}"/>
    <dgm:cxn modelId="{4C3B57C9-9633-487A-91F5-DA9DBB6B5FCE}" type="presOf" srcId="{4F22C3E1-B4C7-4C81-B41B-187605D81DE9}" destId="{A8A405A1-2664-4599-89E4-E0727696FE46}" srcOrd="0" destOrd="0" presId="urn:microsoft.com/office/officeart/2005/8/layout/chevron2"/>
    <dgm:cxn modelId="{979E003B-9EB5-499A-80B0-0BA63B46379A}" type="presOf" srcId="{F8F3EB67-424B-4BC1-8965-1C4108D411C5}" destId="{9EAB5A1A-46E5-484C-8972-D93360234EB3}" srcOrd="0" destOrd="1" presId="urn:microsoft.com/office/officeart/2005/8/layout/chevron2"/>
    <dgm:cxn modelId="{C251AF6B-08AA-41EE-A584-050C16A9246A}" type="presOf" srcId="{3783FDC7-1BC4-4083-8577-B2731D7E969C}" destId="{9EAB5A1A-46E5-484C-8972-D93360234EB3}" srcOrd="0" destOrd="0" presId="urn:microsoft.com/office/officeart/2005/8/layout/chevron2"/>
    <dgm:cxn modelId="{A58F9506-E4CF-494C-9050-3A3085DD21AC}" type="presOf" srcId="{229BEB0D-FCD2-452A-9495-6B73C7202099}" destId="{4748D500-C856-435C-8A94-E1BED426145B}" srcOrd="0" destOrd="0" presId="urn:microsoft.com/office/officeart/2005/8/layout/chevron2"/>
    <dgm:cxn modelId="{2174CA5D-187A-4EA5-B71F-853C54D02C6D}" srcId="{4F22C3E1-B4C7-4C81-B41B-187605D81DE9}" destId="{F8F3EB67-424B-4BC1-8965-1C4108D411C5}" srcOrd="1" destOrd="0" parTransId="{8D12C0CC-79F0-4742-B1CB-16E40E545F9A}" sibTransId="{9087C04C-1BD4-4AD5-B25A-2C10312ED746}"/>
    <dgm:cxn modelId="{42B32CCC-3D6E-48CC-8D9E-7F8E2F67D3B5}" srcId="{4F22C3E1-B4C7-4C81-B41B-187605D81DE9}" destId="{3783FDC7-1BC4-4083-8577-B2731D7E969C}" srcOrd="0" destOrd="0" parTransId="{98BA9A50-5038-4014-BA5A-307AEC27F545}" sibTransId="{AF1C1576-48B9-4656-9BE2-738CDCE314C2}"/>
    <dgm:cxn modelId="{B7E8FFA0-9862-4B3E-BD3C-216F76E7A3D6}" type="presParOf" srcId="{4748D500-C856-435C-8A94-E1BED426145B}" destId="{2EDA9D68-D532-47B0-92D2-FF68DD4DCB24}" srcOrd="0" destOrd="0" presId="urn:microsoft.com/office/officeart/2005/8/layout/chevron2"/>
    <dgm:cxn modelId="{8DBDF93E-3244-4F81-A1B5-5127E63AA149}" type="presParOf" srcId="{2EDA9D68-D532-47B0-92D2-FF68DD4DCB24}" destId="{A8A405A1-2664-4599-89E4-E0727696FE46}" srcOrd="0" destOrd="0" presId="urn:microsoft.com/office/officeart/2005/8/layout/chevron2"/>
    <dgm:cxn modelId="{1CFA8D82-0269-44BB-B2BA-DF90AF7EB41C}" type="presParOf" srcId="{2EDA9D68-D532-47B0-92D2-FF68DD4DCB24}" destId="{9EAB5A1A-46E5-484C-8972-D93360234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5301AA-2B4D-9943-AD9C-A2BA4C2D0A30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537EE6-6A0E-5241-84FB-5FCC3D90FDCF}">
      <dgm:prSet phldrT="[Text]"/>
      <dgm:spPr/>
      <dgm:t>
        <a:bodyPr/>
        <a:lstStyle/>
        <a:p>
          <a:endParaRPr lang="en-US" dirty="0"/>
        </a:p>
      </dgm:t>
    </dgm:pt>
    <dgm:pt modelId="{01413065-761F-4545-A1AC-03C9AFFF2A48}" type="parTrans" cxnId="{2040C3E5-9CDB-834C-8943-522C86C2B413}">
      <dgm:prSet/>
      <dgm:spPr/>
      <dgm:t>
        <a:bodyPr/>
        <a:lstStyle/>
        <a:p>
          <a:endParaRPr lang="en-US"/>
        </a:p>
      </dgm:t>
    </dgm:pt>
    <dgm:pt modelId="{302706D1-F7E2-CB42-81EA-1DBDE50B7447}" type="sibTrans" cxnId="{2040C3E5-9CDB-834C-8943-522C86C2B413}">
      <dgm:prSet/>
      <dgm:spPr/>
      <dgm:t>
        <a:bodyPr/>
        <a:lstStyle/>
        <a:p>
          <a:endParaRPr lang="en-US"/>
        </a:p>
      </dgm:t>
    </dgm:pt>
    <dgm:pt modelId="{8DFAE31A-4925-574E-9C58-DD30A8B57436}">
      <dgm:prSet phldrT="[Text]"/>
      <dgm:spPr/>
      <dgm:t>
        <a:bodyPr/>
        <a:lstStyle/>
        <a:p>
          <a:r>
            <a:rPr lang="en-US" dirty="0" smtClean="0"/>
            <a:t>Transition</a:t>
          </a:r>
          <a:endParaRPr lang="en-US" dirty="0"/>
        </a:p>
      </dgm:t>
    </dgm:pt>
    <dgm:pt modelId="{1FACCCBB-CD61-6B47-BC2B-C1AD482F5723}" type="parTrans" cxnId="{97276959-49E9-DF4F-BE21-932EB8D5B432}">
      <dgm:prSet/>
      <dgm:spPr/>
      <dgm:t>
        <a:bodyPr/>
        <a:lstStyle/>
        <a:p>
          <a:endParaRPr lang="en-US"/>
        </a:p>
      </dgm:t>
    </dgm:pt>
    <dgm:pt modelId="{2D4BDA53-BFC1-7945-B50D-166E9A4B617F}" type="sibTrans" cxnId="{97276959-49E9-DF4F-BE21-932EB8D5B432}">
      <dgm:prSet/>
      <dgm:spPr/>
      <dgm:t>
        <a:bodyPr/>
        <a:lstStyle/>
        <a:p>
          <a:endParaRPr lang="en-US"/>
        </a:p>
      </dgm:t>
    </dgm:pt>
    <dgm:pt modelId="{9A4A786E-6595-0A4E-8341-72F5E1F49DC7}">
      <dgm:prSet phldrT="[Text]"/>
      <dgm:spPr/>
      <dgm:t>
        <a:bodyPr/>
        <a:lstStyle/>
        <a:p>
          <a:r>
            <a:rPr lang="en-US" dirty="0" smtClean="0"/>
            <a:t>Incumbent  Realignment</a:t>
          </a:r>
          <a:endParaRPr lang="en-US" dirty="0"/>
        </a:p>
      </dgm:t>
    </dgm:pt>
    <dgm:pt modelId="{A949B9C2-B2AC-754E-A696-0CE8FB56EBFB}" type="parTrans" cxnId="{10E6A706-3EDC-3340-9214-DB7A6C7EF2F7}">
      <dgm:prSet/>
      <dgm:spPr/>
      <dgm:t>
        <a:bodyPr/>
        <a:lstStyle/>
        <a:p>
          <a:endParaRPr lang="en-US"/>
        </a:p>
      </dgm:t>
    </dgm:pt>
    <dgm:pt modelId="{3CAF85CA-9968-8047-A189-30C8671268E3}" type="sibTrans" cxnId="{10E6A706-3EDC-3340-9214-DB7A6C7EF2F7}">
      <dgm:prSet/>
      <dgm:spPr/>
      <dgm:t>
        <a:bodyPr/>
        <a:lstStyle/>
        <a:p>
          <a:endParaRPr lang="en-US"/>
        </a:p>
      </dgm:t>
    </dgm:pt>
    <dgm:pt modelId="{C82256E7-CB89-8847-9AB4-9B4C8746ADC9}">
      <dgm:prSet phldrT="[Text]"/>
      <dgm:spPr/>
      <dgm:t>
        <a:bodyPr/>
        <a:lstStyle/>
        <a:p>
          <a:r>
            <a:rPr lang="en-US" dirty="0" smtClean="0"/>
            <a:t>Shared Platform</a:t>
          </a:r>
          <a:endParaRPr lang="en-US" dirty="0"/>
        </a:p>
      </dgm:t>
    </dgm:pt>
    <dgm:pt modelId="{20C0105D-C4C9-094D-BDD1-4C8F0563EB34}" type="parTrans" cxnId="{8090A310-84CE-CA4E-8C2F-C737EDA53992}">
      <dgm:prSet/>
      <dgm:spPr/>
      <dgm:t>
        <a:bodyPr/>
        <a:lstStyle/>
        <a:p>
          <a:endParaRPr lang="en-US"/>
        </a:p>
      </dgm:t>
    </dgm:pt>
    <dgm:pt modelId="{CB958621-3577-5440-AAC8-082295F1FCBA}" type="sibTrans" cxnId="{8090A310-84CE-CA4E-8C2F-C737EDA53992}">
      <dgm:prSet/>
      <dgm:spPr/>
      <dgm:t>
        <a:bodyPr/>
        <a:lstStyle/>
        <a:p>
          <a:endParaRPr lang="en-US"/>
        </a:p>
      </dgm:t>
    </dgm:pt>
    <dgm:pt modelId="{A6023788-7524-3E47-9554-9AB563D2172B}">
      <dgm:prSet phldrT="[Text]"/>
      <dgm:spPr/>
      <dgm:t>
        <a:bodyPr/>
        <a:lstStyle/>
        <a:p>
          <a:r>
            <a:rPr lang="en-US" dirty="0" smtClean="0"/>
            <a:t>Plug &amp; play capability</a:t>
          </a:r>
          <a:endParaRPr lang="en-US" dirty="0"/>
        </a:p>
      </dgm:t>
    </dgm:pt>
    <dgm:pt modelId="{BC74EB4E-1C3C-8E4F-AA94-55B5139F979C}" type="parTrans" cxnId="{FB1DE4CC-045C-4446-A08A-437175E1C0D0}">
      <dgm:prSet/>
      <dgm:spPr/>
      <dgm:t>
        <a:bodyPr/>
        <a:lstStyle/>
        <a:p>
          <a:endParaRPr lang="en-US"/>
        </a:p>
      </dgm:t>
    </dgm:pt>
    <dgm:pt modelId="{9F2AE868-ADD9-9A42-9A45-9CE8746887FE}" type="sibTrans" cxnId="{FB1DE4CC-045C-4446-A08A-437175E1C0D0}">
      <dgm:prSet/>
      <dgm:spPr/>
      <dgm:t>
        <a:bodyPr/>
        <a:lstStyle/>
        <a:p>
          <a:endParaRPr lang="en-US"/>
        </a:p>
      </dgm:t>
    </dgm:pt>
    <dgm:pt modelId="{909F1DED-7EBE-D949-B48E-F7257880033A}">
      <dgm:prSet phldrT="[Text]"/>
      <dgm:spPr/>
      <dgm:t>
        <a:bodyPr/>
        <a:lstStyle/>
        <a:p>
          <a:r>
            <a:rPr lang="en-US" dirty="0" smtClean="0"/>
            <a:t>Process improvement</a:t>
          </a:r>
          <a:endParaRPr lang="en-US" dirty="0"/>
        </a:p>
      </dgm:t>
    </dgm:pt>
    <dgm:pt modelId="{4A854F89-FE68-5E4A-B85F-C19103ED5A62}" type="parTrans" cxnId="{2BB4CE61-938F-C449-A9D5-01649580D407}">
      <dgm:prSet/>
      <dgm:spPr/>
      <dgm:t>
        <a:bodyPr/>
        <a:lstStyle/>
        <a:p>
          <a:endParaRPr lang="en-US"/>
        </a:p>
      </dgm:t>
    </dgm:pt>
    <dgm:pt modelId="{44CE6CF9-453C-C943-BD4E-DFA8160346F9}" type="sibTrans" cxnId="{2BB4CE61-938F-C449-A9D5-01649580D407}">
      <dgm:prSet/>
      <dgm:spPr/>
      <dgm:t>
        <a:bodyPr/>
        <a:lstStyle/>
        <a:p>
          <a:endParaRPr lang="en-US"/>
        </a:p>
      </dgm:t>
    </dgm:pt>
    <dgm:pt modelId="{36AFE305-2776-B448-9545-2600DA6C5DD8}">
      <dgm:prSet phldrT="[Text]"/>
      <dgm:spPr/>
      <dgm:t>
        <a:bodyPr/>
        <a:lstStyle/>
        <a:p>
          <a:r>
            <a:rPr lang="en-US" dirty="0" smtClean="0"/>
            <a:t>Program of Parallel Procurements</a:t>
          </a:r>
          <a:endParaRPr lang="en-US" dirty="0"/>
        </a:p>
      </dgm:t>
    </dgm:pt>
    <dgm:pt modelId="{533F6518-7975-F04A-BAB1-4CD87B69AD8E}" type="sibTrans" cxnId="{F0EB55EA-356C-BA47-90C2-A8216D3D7C26}">
      <dgm:prSet/>
      <dgm:spPr/>
      <dgm:t>
        <a:bodyPr/>
        <a:lstStyle/>
        <a:p>
          <a:endParaRPr lang="en-US"/>
        </a:p>
      </dgm:t>
    </dgm:pt>
    <dgm:pt modelId="{19573C8C-4BF4-424D-98AB-E8F083129B8D}" type="parTrans" cxnId="{F0EB55EA-356C-BA47-90C2-A8216D3D7C26}">
      <dgm:prSet/>
      <dgm:spPr/>
      <dgm:t>
        <a:bodyPr/>
        <a:lstStyle/>
        <a:p>
          <a:endParaRPr lang="en-US"/>
        </a:p>
      </dgm:t>
    </dgm:pt>
    <dgm:pt modelId="{E34340FD-401A-DC4E-90EC-BAD584304848}">
      <dgm:prSet phldrT="[Text]"/>
      <dgm:spPr/>
      <dgm:t>
        <a:bodyPr/>
        <a:lstStyle/>
        <a:p>
          <a:endParaRPr lang="en-US" dirty="0"/>
        </a:p>
      </dgm:t>
    </dgm:pt>
    <dgm:pt modelId="{96A71FA5-BF92-ED49-A3C5-46AAA2ABF0AE}" type="parTrans" cxnId="{E33A7D86-A8C3-2241-8448-C8A3B1C9FB50}">
      <dgm:prSet/>
      <dgm:spPr/>
      <dgm:t>
        <a:bodyPr/>
        <a:lstStyle/>
        <a:p>
          <a:endParaRPr lang="en-US"/>
        </a:p>
      </dgm:t>
    </dgm:pt>
    <dgm:pt modelId="{9531BCA4-E508-724B-8342-2BED35CD8450}" type="sibTrans" cxnId="{E33A7D86-A8C3-2241-8448-C8A3B1C9FB50}">
      <dgm:prSet/>
      <dgm:spPr/>
      <dgm:t>
        <a:bodyPr/>
        <a:lstStyle/>
        <a:p>
          <a:endParaRPr lang="en-US"/>
        </a:p>
      </dgm:t>
    </dgm:pt>
    <dgm:pt modelId="{C32317CF-F03E-0545-9A66-ED6129361178}">
      <dgm:prSet phldrT="[Text]"/>
      <dgm:spPr/>
      <dgm:t>
        <a:bodyPr/>
        <a:lstStyle/>
        <a:p>
          <a:r>
            <a:rPr lang="en-US" dirty="0" smtClean="0"/>
            <a:t>SMO maturation</a:t>
          </a:r>
          <a:endParaRPr lang="en-US" dirty="0"/>
        </a:p>
      </dgm:t>
    </dgm:pt>
    <dgm:pt modelId="{1E51769E-7B70-1443-938B-3EFF0E752978}" type="parTrans" cxnId="{49386D44-F764-D746-9A69-62E4F874B3DE}">
      <dgm:prSet/>
      <dgm:spPr/>
      <dgm:t>
        <a:bodyPr/>
        <a:lstStyle/>
        <a:p>
          <a:endParaRPr lang="en-US"/>
        </a:p>
      </dgm:t>
    </dgm:pt>
    <dgm:pt modelId="{8C8D3C26-CC08-9A4B-92DD-05B038986848}" type="sibTrans" cxnId="{49386D44-F764-D746-9A69-62E4F874B3DE}">
      <dgm:prSet/>
      <dgm:spPr/>
      <dgm:t>
        <a:bodyPr/>
        <a:lstStyle/>
        <a:p>
          <a:endParaRPr lang="en-US"/>
        </a:p>
      </dgm:t>
    </dgm:pt>
    <dgm:pt modelId="{9964F346-ACF8-AC41-9B9E-708C40AE8855}" type="pres">
      <dgm:prSet presAssocID="{275301AA-2B4D-9943-AD9C-A2BA4C2D0A3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B39E78-DDEA-804D-9D62-678741AFCE96}" type="pres">
      <dgm:prSet presAssocID="{36AFE305-2776-B448-9545-2600DA6C5DD8}" presName="compNode" presStyleCnt="0"/>
      <dgm:spPr/>
    </dgm:pt>
    <dgm:pt modelId="{4C30FFF5-BF80-204F-B252-070F8A0EFC94}" type="pres">
      <dgm:prSet presAssocID="{36AFE305-2776-B448-9545-2600DA6C5DD8}" presName="noGeometry" presStyleCnt="0"/>
      <dgm:spPr/>
    </dgm:pt>
    <dgm:pt modelId="{A6180C75-5129-C848-9444-F49BBD27A2B9}" type="pres">
      <dgm:prSet presAssocID="{36AFE305-2776-B448-9545-2600DA6C5DD8}" presName="childTextVisible" presStyleLbl="bgAccFollowNode1" presStyleIdx="0" presStyleCnt="3" custLinFactNeighborX="-30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B8D28-0A9F-F74C-A84F-0DF19E40856D}" type="pres">
      <dgm:prSet presAssocID="{36AFE305-2776-B448-9545-2600DA6C5DD8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25398520-2AAF-274C-935F-3A718AB7A6DA}" type="pres">
      <dgm:prSet presAssocID="{36AFE305-2776-B448-9545-2600DA6C5DD8}" presName="parentText" presStyleLbl="node1" presStyleIdx="0" presStyleCnt="3" custLinFactX="-22678" custLinFactNeighborX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0141A-1F75-054F-AE51-0716FE4746B4}" type="pres">
      <dgm:prSet presAssocID="{36AFE305-2776-B448-9545-2600DA6C5DD8}" presName="aSpace" presStyleCnt="0"/>
      <dgm:spPr/>
    </dgm:pt>
    <dgm:pt modelId="{1F735083-7179-734B-874D-25048040DBFB}" type="pres">
      <dgm:prSet presAssocID="{8DFAE31A-4925-574E-9C58-DD30A8B57436}" presName="compNode" presStyleCnt="0"/>
      <dgm:spPr/>
    </dgm:pt>
    <dgm:pt modelId="{738E10F2-B455-8843-97AA-422BE6066CB2}" type="pres">
      <dgm:prSet presAssocID="{8DFAE31A-4925-574E-9C58-DD30A8B57436}" presName="noGeometry" presStyleCnt="0"/>
      <dgm:spPr/>
    </dgm:pt>
    <dgm:pt modelId="{75312FC4-AA2A-F04F-AD12-3BB1C34D5A07}" type="pres">
      <dgm:prSet presAssocID="{8DFAE31A-4925-574E-9C58-DD30A8B57436}" presName="childTextVisible" presStyleLbl="bgAccFollowNode1" presStyleIdx="1" presStyleCnt="3" custLinFactNeighborX="15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062A1-2584-744F-B8BC-B3128002A70E}" type="pres">
      <dgm:prSet presAssocID="{8DFAE31A-4925-574E-9C58-DD30A8B57436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AA73E94F-B0E9-AF44-80F1-05B3EDB2B51A}" type="pres">
      <dgm:prSet presAssocID="{8DFAE31A-4925-574E-9C58-DD30A8B57436}" presName="parentText" presStyleLbl="node1" presStyleIdx="1" presStyleCnt="3" custLinFactNeighborX="-12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FA097-F243-AB49-B46D-E14016EF4F39}" type="pres">
      <dgm:prSet presAssocID="{8DFAE31A-4925-574E-9C58-DD30A8B57436}" presName="aSpace" presStyleCnt="0"/>
      <dgm:spPr/>
    </dgm:pt>
    <dgm:pt modelId="{516CCE18-B8F0-AB49-B53C-C9C8872C953D}" type="pres">
      <dgm:prSet presAssocID="{C82256E7-CB89-8847-9AB4-9B4C8746ADC9}" presName="compNode" presStyleCnt="0"/>
      <dgm:spPr/>
    </dgm:pt>
    <dgm:pt modelId="{CCBCE01F-9023-6143-88C6-5F5B9BEF1E66}" type="pres">
      <dgm:prSet presAssocID="{C82256E7-CB89-8847-9AB4-9B4C8746ADC9}" presName="noGeometry" presStyleCnt="0"/>
      <dgm:spPr/>
    </dgm:pt>
    <dgm:pt modelId="{73FA88B5-7767-6F48-905B-79C192E8FCA0}" type="pres">
      <dgm:prSet presAssocID="{C82256E7-CB89-8847-9AB4-9B4C8746ADC9}" presName="childTextVisible" presStyleLbl="bgAccFollowNode1" presStyleIdx="2" presStyleCnt="3" custLinFactNeighborX="66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FD2FE-4479-F74C-94C2-28824E5F9EE0}" type="pres">
      <dgm:prSet presAssocID="{C82256E7-CB89-8847-9AB4-9B4C8746ADC9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0559BE59-83A0-ED4F-BC51-F79382278849}" type="pres">
      <dgm:prSet presAssocID="{C82256E7-CB89-8847-9AB4-9B4C8746ADC9}" presName="parentText" presStyleLbl="node1" presStyleIdx="2" presStyleCnt="3" custLinFactNeighborX="654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503D41-1263-4C03-AC8F-4A8746988518}" type="presOf" srcId="{909F1DED-7EBE-D949-B48E-F7257880033A}" destId="{696FD2FE-4479-F74C-94C2-28824E5F9EE0}" srcOrd="1" destOrd="1" presId="urn:microsoft.com/office/officeart/2005/8/layout/hProcess6"/>
    <dgm:cxn modelId="{BF955CAC-0A45-4E73-ADF8-FE5E363DDA55}" type="presOf" srcId="{3B537EE6-6A0E-5241-84FB-5FCC3D90FDCF}" destId="{E25B8D28-0A9F-F74C-A84F-0DF19E40856D}" srcOrd="1" destOrd="0" presId="urn:microsoft.com/office/officeart/2005/8/layout/hProcess6"/>
    <dgm:cxn modelId="{28129FE3-F756-4D18-86CD-73C66CD3CC27}" type="presOf" srcId="{E34340FD-401A-DC4E-90EC-BAD584304848}" destId="{D69062A1-2584-744F-B8BC-B3128002A70E}" srcOrd="1" destOrd="2" presId="urn:microsoft.com/office/officeart/2005/8/layout/hProcess6"/>
    <dgm:cxn modelId="{49386D44-F764-D746-9A69-62E4F874B3DE}" srcId="{8DFAE31A-4925-574E-9C58-DD30A8B57436}" destId="{C32317CF-F03E-0545-9A66-ED6129361178}" srcOrd="1" destOrd="0" parTransId="{1E51769E-7B70-1443-938B-3EFF0E752978}" sibTransId="{8C8D3C26-CC08-9A4B-92DD-05B038986848}"/>
    <dgm:cxn modelId="{FB1DE4CC-045C-4446-A08A-437175E1C0D0}" srcId="{C82256E7-CB89-8847-9AB4-9B4C8746ADC9}" destId="{A6023788-7524-3E47-9554-9AB563D2172B}" srcOrd="0" destOrd="0" parTransId="{BC74EB4E-1C3C-8E4F-AA94-55B5139F979C}" sibTransId="{9F2AE868-ADD9-9A42-9A45-9CE8746887FE}"/>
    <dgm:cxn modelId="{2040C3E5-9CDB-834C-8943-522C86C2B413}" srcId="{36AFE305-2776-B448-9545-2600DA6C5DD8}" destId="{3B537EE6-6A0E-5241-84FB-5FCC3D90FDCF}" srcOrd="0" destOrd="0" parTransId="{01413065-761F-4545-A1AC-03C9AFFF2A48}" sibTransId="{302706D1-F7E2-CB42-81EA-1DBDE50B7447}"/>
    <dgm:cxn modelId="{1EC2D952-90A9-473F-8BDA-23B5C916B8AD}" type="presOf" srcId="{9A4A786E-6595-0A4E-8341-72F5E1F49DC7}" destId="{75312FC4-AA2A-F04F-AD12-3BB1C34D5A07}" srcOrd="0" destOrd="0" presId="urn:microsoft.com/office/officeart/2005/8/layout/hProcess6"/>
    <dgm:cxn modelId="{B014E54F-3DA9-4CD9-984B-8973C477CF02}" type="presOf" srcId="{275301AA-2B4D-9943-AD9C-A2BA4C2D0A30}" destId="{9964F346-ACF8-AC41-9B9E-708C40AE8855}" srcOrd="0" destOrd="0" presId="urn:microsoft.com/office/officeart/2005/8/layout/hProcess6"/>
    <dgm:cxn modelId="{539BB39E-E88A-4405-92C4-437FCF56D137}" type="presOf" srcId="{A6023788-7524-3E47-9554-9AB563D2172B}" destId="{696FD2FE-4479-F74C-94C2-28824E5F9EE0}" srcOrd="1" destOrd="0" presId="urn:microsoft.com/office/officeart/2005/8/layout/hProcess6"/>
    <dgm:cxn modelId="{8090A310-84CE-CA4E-8C2F-C737EDA53992}" srcId="{275301AA-2B4D-9943-AD9C-A2BA4C2D0A30}" destId="{C82256E7-CB89-8847-9AB4-9B4C8746ADC9}" srcOrd="2" destOrd="0" parTransId="{20C0105D-C4C9-094D-BDD1-4C8F0563EB34}" sibTransId="{CB958621-3577-5440-AAC8-082295F1FCBA}"/>
    <dgm:cxn modelId="{2B49B75C-9543-461E-B130-EA2863FE1FD6}" type="presOf" srcId="{A6023788-7524-3E47-9554-9AB563D2172B}" destId="{73FA88B5-7767-6F48-905B-79C192E8FCA0}" srcOrd="0" destOrd="0" presId="urn:microsoft.com/office/officeart/2005/8/layout/hProcess6"/>
    <dgm:cxn modelId="{9C300A94-9C71-4357-A07C-A776D6EA30F8}" type="presOf" srcId="{3B537EE6-6A0E-5241-84FB-5FCC3D90FDCF}" destId="{A6180C75-5129-C848-9444-F49BBD27A2B9}" srcOrd="0" destOrd="0" presId="urn:microsoft.com/office/officeart/2005/8/layout/hProcess6"/>
    <dgm:cxn modelId="{2BB4CE61-938F-C449-A9D5-01649580D407}" srcId="{C82256E7-CB89-8847-9AB4-9B4C8746ADC9}" destId="{909F1DED-7EBE-D949-B48E-F7257880033A}" srcOrd="1" destOrd="0" parTransId="{4A854F89-FE68-5E4A-B85F-C19103ED5A62}" sibTransId="{44CE6CF9-453C-C943-BD4E-DFA8160346F9}"/>
    <dgm:cxn modelId="{E33A7D86-A8C3-2241-8448-C8A3B1C9FB50}" srcId="{8DFAE31A-4925-574E-9C58-DD30A8B57436}" destId="{E34340FD-401A-DC4E-90EC-BAD584304848}" srcOrd="2" destOrd="0" parTransId="{96A71FA5-BF92-ED49-A3C5-46AAA2ABF0AE}" sibTransId="{9531BCA4-E508-724B-8342-2BED35CD8450}"/>
    <dgm:cxn modelId="{3F69B3A4-2E57-448C-A7B6-93D7FF24A88E}" type="presOf" srcId="{C32317CF-F03E-0545-9A66-ED6129361178}" destId="{75312FC4-AA2A-F04F-AD12-3BB1C34D5A07}" srcOrd="0" destOrd="1" presId="urn:microsoft.com/office/officeart/2005/8/layout/hProcess6"/>
    <dgm:cxn modelId="{D637D7BC-6BB4-427D-A99F-005BF8F480B0}" type="presOf" srcId="{36AFE305-2776-B448-9545-2600DA6C5DD8}" destId="{25398520-2AAF-274C-935F-3A718AB7A6DA}" srcOrd="0" destOrd="0" presId="urn:microsoft.com/office/officeart/2005/8/layout/hProcess6"/>
    <dgm:cxn modelId="{631F9155-5629-4B35-A9C0-CC0CBFAB32AB}" type="presOf" srcId="{909F1DED-7EBE-D949-B48E-F7257880033A}" destId="{73FA88B5-7767-6F48-905B-79C192E8FCA0}" srcOrd="0" destOrd="1" presId="urn:microsoft.com/office/officeart/2005/8/layout/hProcess6"/>
    <dgm:cxn modelId="{F0EB55EA-356C-BA47-90C2-A8216D3D7C26}" srcId="{275301AA-2B4D-9943-AD9C-A2BA4C2D0A30}" destId="{36AFE305-2776-B448-9545-2600DA6C5DD8}" srcOrd="0" destOrd="0" parTransId="{19573C8C-4BF4-424D-98AB-E8F083129B8D}" sibTransId="{533F6518-7975-F04A-BAB1-4CD87B69AD8E}"/>
    <dgm:cxn modelId="{97276959-49E9-DF4F-BE21-932EB8D5B432}" srcId="{275301AA-2B4D-9943-AD9C-A2BA4C2D0A30}" destId="{8DFAE31A-4925-574E-9C58-DD30A8B57436}" srcOrd="1" destOrd="0" parTransId="{1FACCCBB-CD61-6B47-BC2B-C1AD482F5723}" sibTransId="{2D4BDA53-BFC1-7945-B50D-166E9A4B617F}"/>
    <dgm:cxn modelId="{7270CA29-61FD-4C15-960C-CC76871E28F1}" type="presOf" srcId="{8DFAE31A-4925-574E-9C58-DD30A8B57436}" destId="{AA73E94F-B0E9-AF44-80F1-05B3EDB2B51A}" srcOrd="0" destOrd="0" presId="urn:microsoft.com/office/officeart/2005/8/layout/hProcess6"/>
    <dgm:cxn modelId="{CED7F266-C9BE-4559-AA60-EDA49DA3A881}" type="presOf" srcId="{9A4A786E-6595-0A4E-8341-72F5E1F49DC7}" destId="{D69062A1-2584-744F-B8BC-B3128002A70E}" srcOrd="1" destOrd="0" presId="urn:microsoft.com/office/officeart/2005/8/layout/hProcess6"/>
    <dgm:cxn modelId="{10E6A706-3EDC-3340-9214-DB7A6C7EF2F7}" srcId="{8DFAE31A-4925-574E-9C58-DD30A8B57436}" destId="{9A4A786E-6595-0A4E-8341-72F5E1F49DC7}" srcOrd="0" destOrd="0" parTransId="{A949B9C2-B2AC-754E-A696-0CE8FB56EBFB}" sibTransId="{3CAF85CA-9968-8047-A189-30C8671268E3}"/>
    <dgm:cxn modelId="{12BA032A-0760-479B-8831-644ED3ACDB88}" type="presOf" srcId="{E34340FD-401A-DC4E-90EC-BAD584304848}" destId="{75312FC4-AA2A-F04F-AD12-3BB1C34D5A07}" srcOrd="0" destOrd="2" presId="urn:microsoft.com/office/officeart/2005/8/layout/hProcess6"/>
    <dgm:cxn modelId="{F9079411-506B-44DE-925A-F5E1DB1F2F56}" type="presOf" srcId="{C32317CF-F03E-0545-9A66-ED6129361178}" destId="{D69062A1-2584-744F-B8BC-B3128002A70E}" srcOrd="1" destOrd="1" presId="urn:microsoft.com/office/officeart/2005/8/layout/hProcess6"/>
    <dgm:cxn modelId="{2FCDEBC1-B56E-4B0A-B405-5E4DBCA67164}" type="presOf" srcId="{C82256E7-CB89-8847-9AB4-9B4C8746ADC9}" destId="{0559BE59-83A0-ED4F-BC51-F79382278849}" srcOrd="0" destOrd="0" presId="urn:microsoft.com/office/officeart/2005/8/layout/hProcess6"/>
    <dgm:cxn modelId="{5829AD16-2CF4-4B35-AAAE-935B46BFFA74}" type="presParOf" srcId="{9964F346-ACF8-AC41-9B9E-708C40AE8855}" destId="{3BB39E78-DDEA-804D-9D62-678741AFCE96}" srcOrd="0" destOrd="0" presId="urn:microsoft.com/office/officeart/2005/8/layout/hProcess6"/>
    <dgm:cxn modelId="{9AFA2AE6-4B3E-4689-9EAB-82BCB8CBE983}" type="presParOf" srcId="{3BB39E78-DDEA-804D-9D62-678741AFCE96}" destId="{4C30FFF5-BF80-204F-B252-070F8A0EFC94}" srcOrd="0" destOrd="0" presId="urn:microsoft.com/office/officeart/2005/8/layout/hProcess6"/>
    <dgm:cxn modelId="{A4FBB030-4333-4035-B2F9-FBBBB827B89A}" type="presParOf" srcId="{3BB39E78-DDEA-804D-9D62-678741AFCE96}" destId="{A6180C75-5129-C848-9444-F49BBD27A2B9}" srcOrd="1" destOrd="0" presId="urn:microsoft.com/office/officeart/2005/8/layout/hProcess6"/>
    <dgm:cxn modelId="{FA99434E-98D6-47E3-A009-3644D492DA9C}" type="presParOf" srcId="{3BB39E78-DDEA-804D-9D62-678741AFCE96}" destId="{E25B8D28-0A9F-F74C-A84F-0DF19E40856D}" srcOrd="2" destOrd="0" presId="urn:microsoft.com/office/officeart/2005/8/layout/hProcess6"/>
    <dgm:cxn modelId="{92F82253-531E-4C9C-8F75-51B95E21B9D3}" type="presParOf" srcId="{3BB39E78-DDEA-804D-9D62-678741AFCE96}" destId="{25398520-2AAF-274C-935F-3A718AB7A6DA}" srcOrd="3" destOrd="0" presId="urn:microsoft.com/office/officeart/2005/8/layout/hProcess6"/>
    <dgm:cxn modelId="{A4F9E15A-FB5E-45FD-BFC9-353D17E4E487}" type="presParOf" srcId="{9964F346-ACF8-AC41-9B9E-708C40AE8855}" destId="{3FE0141A-1F75-054F-AE51-0716FE4746B4}" srcOrd="1" destOrd="0" presId="urn:microsoft.com/office/officeart/2005/8/layout/hProcess6"/>
    <dgm:cxn modelId="{279AB548-E330-4EBE-9EE2-6ACE4071D84D}" type="presParOf" srcId="{9964F346-ACF8-AC41-9B9E-708C40AE8855}" destId="{1F735083-7179-734B-874D-25048040DBFB}" srcOrd="2" destOrd="0" presId="urn:microsoft.com/office/officeart/2005/8/layout/hProcess6"/>
    <dgm:cxn modelId="{07EBA0C7-973F-49C6-B9D0-04D3276386E3}" type="presParOf" srcId="{1F735083-7179-734B-874D-25048040DBFB}" destId="{738E10F2-B455-8843-97AA-422BE6066CB2}" srcOrd="0" destOrd="0" presId="urn:microsoft.com/office/officeart/2005/8/layout/hProcess6"/>
    <dgm:cxn modelId="{920DEA2E-6951-4CE9-94E7-06F07193289C}" type="presParOf" srcId="{1F735083-7179-734B-874D-25048040DBFB}" destId="{75312FC4-AA2A-F04F-AD12-3BB1C34D5A07}" srcOrd="1" destOrd="0" presId="urn:microsoft.com/office/officeart/2005/8/layout/hProcess6"/>
    <dgm:cxn modelId="{9E68BF09-B8E0-4571-B456-7700320C7A1D}" type="presParOf" srcId="{1F735083-7179-734B-874D-25048040DBFB}" destId="{D69062A1-2584-744F-B8BC-B3128002A70E}" srcOrd="2" destOrd="0" presId="urn:microsoft.com/office/officeart/2005/8/layout/hProcess6"/>
    <dgm:cxn modelId="{202EAFE8-7D4A-4484-BCA2-7167B9D8E89B}" type="presParOf" srcId="{1F735083-7179-734B-874D-25048040DBFB}" destId="{AA73E94F-B0E9-AF44-80F1-05B3EDB2B51A}" srcOrd="3" destOrd="0" presId="urn:microsoft.com/office/officeart/2005/8/layout/hProcess6"/>
    <dgm:cxn modelId="{089AD2AE-CF48-47EA-9A75-04DA7F50CD97}" type="presParOf" srcId="{9964F346-ACF8-AC41-9B9E-708C40AE8855}" destId="{B9AFA097-F243-AB49-B46D-E14016EF4F39}" srcOrd="3" destOrd="0" presId="urn:microsoft.com/office/officeart/2005/8/layout/hProcess6"/>
    <dgm:cxn modelId="{7E35A906-3EBE-4F8D-845F-617BFF1B421A}" type="presParOf" srcId="{9964F346-ACF8-AC41-9B9E-708C40AE8855}" destId="{516CCE18-B8F0-AB49-B53C-C9C8872C953D}" srcOrd="4" destOrd="0" presId="urn:microsoft.com/office/officeart/2005/8/layout/hProcess6"/>
    <dgm:cxn modelId="{A0649250-901E-49E5-BD42-1DE3E66C71FD}" type="presParOf" srcId="{516CCE18-B8F0-AB49-B53C-C9C8872C953D}" destId="{CCBCE01F-9023-6143-88C6-5F5B9BEF1E66}" srcOrd="0" destOrd="0" presId="urn:microsoft.com/office/officeart/2005/8/layout/hProcess6"/>
    <dgm:cxn modelId="{246F3EEA-7994-401E-9574-EBA3E10FA3B6}" type="presParOf" srcId="{516CCE18-B8F0-AB49-B53C-C9C8872C953D}" destId="{73FA88B5-7767-6F48-905B-79C192E8FCA0}" srcOrd="1" destOrd="0" presId="urn:microsoft.com/office/officeart/2005/8/layout/hProcess6"/>
    <dgm:cxn modelId="{B431DE59-FAD5-4577-9269-95A10981D604}" type="presParOf" srcId="{516CCE18-B8F0-AB49-B53C-C9C8872C953D}" destId="{696FD2FE-4479-F74C-94C2-28824E5F9EE0}" srcOrd="2" destOrd="0" presId="urn:microsoft.com/office/officeart/2005/8/layout/hProcess6"/>
    <dgm:cxn modelId="{ED189E94-B439-4A0B-A1E0-DAFE4B2D88E0}" type="presParOf" srcId="{516CCE18-B8F0-AB49-B53C-C9C8872C953D}" destId="{0559BE59-83A0-ED4F-BC51-F7938227884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4897-694E-4517-9CA7-A5352D83087A}">
      <dsp:nvSpPr>
        <dsp:cNvPr id="0" name=""/>
        <dsp:cNvSpPr/>
      </dsp:nvSpPr>
      <dsp:spPr>
        <a:xfrm>
          <a:off x="2020928" y="2322981"/>
          <a:ext cx="1104085" cy="383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18"/>
              </a:lnTo>
              <a:lnTo>
                <a:pt x="1104085" y="191618"/>
              </a:lnTo>
              <a:lnTo>
                <a:pt x="1104085" y="383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7045A-09A9-4BEB-90BE-25005289C29F}">
      <dsp:nvSpPr>
        <dsp:cNvPr id="0" name=""/>
        <dsp:cNvSpPr/>
      </dsp:nvSpPr>
      <dsp:spPr>
        <a:xfrm>
          <a:off x="916842" y="2322981"/>
          <a:ext cx="1104085" cy="383236"/>
        </a:xfrm>
        <a:custGeom>
          <a:avLst/>
          <a:gdLst/>
          <a:ahLst/>
          <a:cxnLst/>
          <a:rect l="0" t="0" r="0" b="0"/>
          <a:pathLst>
            <a:path>
              <a:moveTo>
                <a:pt x="1104085" y="0"/>
              </a:moveTo>
              <a:lnTo>
                <a:pt x="1104085" y="191618"/>
              </a:lnTo>
              <a:lnTo>
                <a:pt x="0" y="191618"/>
              </a:lnTo>
              <a:lnTo>
                <a:pt x="0" y="383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22169-9BA2-44AE-8D15-711DEFBF77BF}">
      <dsp:nvSpPr>
        <dsp:cNvPr id="0" name=""/>
        <dsp:cNvSpPr/>
      </dsp:nvSpPr>
      <dsp:spPr>
        <a:xfrm>
          <a:off x="2367666" y="1027277"/>
          <a:ext cx="1861433" cy="547480"/>
        </a:xfrm>
        <a:custGeom>
          <a:avLst/>
          <a:gdLst/>
          <a:ahLst/>
          <a:cxnLst/>
          <a:rect l="0" t="0" r="0" b="0"/>
          <a:pathLst>
            <a:path>
              <a:moveTo>
                <a:pt x="1861433" y="0"/>
              </a:moveTo>
              <a:lnTo>
                <a:pt x="1861433" y="547480"/>
              </a:lnTo>
              <a:lnTo>
                <a:pt x="0" y="547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CCBB2-7253-4C18-8161-1A7C133B5E46}">
      <dsp:nvSpPr>
        <dsp:cNvPr id="0" name=""/>
        <dsp:cNvSpPr/>
      </dsp:nvSpPr>
      <dsp:spPr>
        <a:xfrm>
          <a:off x="4229100" y="1027277"/>
          <a:ext cx="3312257" cy="2974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3026"/>
              </a:lnTo>
              <a:lnTo>
                <a:pt x="3312257" y="2783026"/>
              </a:lnTo>
              <a:lnTo>
                <a:pt x="3312257" y="2974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5333EC-D548-40BC-A5AB-F0503928B634}">
      <dsp:nvSpPr>
        <dsp:cNvPr id="0" name=""/>
        <dsp:cNvSpPr/>
      </dsp:nvSpPr>
      <dsp:spPr>
        <a:xfrm>
          <a:off x="4229100" y="1027277"/>
          <a:ext cx="1104085" cy="2974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3026"/>
              </a:lnTo>
              <a:lnTo>
                <a:pt x="1104085" y="2783026"/>
              </a:lnTo>
              <a:lnTo>
                <a:pt x="1104085" y="2974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D0F2B-DF74-4DD7-BDAC-97C38EF1521F}">
      <dsp:nvSpPr>
        <dsp:cNvPr id="0" name=""/>
        <dsp:cNvSpPr/>
      </dsp:nvSpPr>
      <dsp:spPr>
        <a:xfrm>
          <a:off x="3125014" y="1027277"/>
          <a:ext cx="1104085" cy="2974644"/>
        </a:xfrm>
        <a:custGeom>
          <a:avLst/>
          <a:gdLst/>
          <a:ahLst/>
          <a:cxnLst/>
          <a:rect l="0" t="0" r="0" b="0"/>
          <a:pathLst>
            <a:path>
              <a:moveTo>
                <a:pt x="1104085" y="0"/>
              </a:moveTo>
              <a:lnTo>
                <a:pt x="1104085" y="2783026"/>
              </a:lnTo>
              <a:lnTo>
                <a:pt x="0" y="2783026"/>
              </a:lnTo>
              <a:lnTo>
                <a:pt x="0" y="2974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B4105-B0A0-4D21-9AAE-89D5B9198286}">
      <dsp:nvSpPr>
        <dsp:cNvPr id="0" name=""/>
        <dsp:cNvSpPr/>
      </dsp:nvSpPr>
      <dsp:spPr>
        <a:xfrm>
          <a:off x="916842" y="1027277"/>
          <a:ext cx="3312257" cy="2974644"/>
        </a:xfrm>
        <a:custGeom>
          <a:avLst/>
          <a:gdLst/>
          <a:ahLst/>
          <a:cxnLst/>
          <a:rect l="0" t="0" r="0" b="0"/>
          <a:pathLst>
            <a:path>
              <a:moveTo>
                <a:pt x="3312257" y="0"/>
              </a:moveTo>
              <a:lnTo>
                <a:pt x="3312257" y="2783026"/>
              </a:lnTo>
              <a:lnTo>
                <a:pt x="0" y="2783026"/>
              </a:lnTo>
              <a:lnTo>
                <a:pt x="0" y="2974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B4B79-010C-49EC-B263-C4A62277B364}">
      <dsp:nvSpPr>
        <dsp:cNvPr id="0" name=""/>
        <dsp:cNvSpPr/>
      </dsp:nvSpPr>
      <dsp:spPr>
        <a:xfrm>
          <a:off x="3772866" y="114810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1650E-31AD-452F-9325-567521A06530}">
      <dsp:nvSpPr>
        <dsp:cNvPr id="0" name=""/>
        <dsp:cNvSpPr/>
      </dsp:nvSpPr>
      <dsp:spPr>
        <a:xfrm>
          <a:off x="3772866" y="114810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533A5-4715-42C9-8B47-3116D01814AC}">
      <dsp:nvSpPr>
        <dsp:cNvPr id="0" name=""/>
        <dsp:cNvSpPr/>
      </dsp:nvSpPr>
      <dsp:spPr>
        <a:xfrm>
          <a:off x="3316632" y="279054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Calvin Rhodes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Executive Director and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Chief Information Officer</a:t>
          </a:r>
          <a:endParaRPr lang="en-US" sz="1100" kern="1200" dirty="0"/>
        </a:p>
      </dsp:txBody>
      <dsp:txXfrm>
        <a:off x="3316632" y="279054"/>
        <a:ext cx="1824935" cy="583979"/>
      </dsp:txXfrm>
    </dsp:sp>
    <dsp:sp modelId="{664DC31C-6A49-4708-ACEB-638475F2F5A0}">
      <dsp:nvSpPr>
        <dsp:cNvPr id="0" name=""/>
        <dsp:cNvSpPr/>
      </dsp:nvSpPr>
      <dsp:spPr>
        <a:xfrm>
          <a:off x="460608" y="4001922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AED3F-5F30-46DB-ABD8-412E49EF3856}">
      <dsp:nvSpPr>
        <dsp:cNvPr id="0" name=""/>
        <dsp:cNvSpPr/>
      </dsp:nvSpPr>
      <dsp:spPr>
        <a:xfrm>
          <a:off x="460608" y="4001922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4071B-B926-480E-91C0-41A65E3CDF0B}">
      <dsp:nvSpPr>
        <dsp:cNvPr id="0" name=""/>
        <dsp:cNvSpPr/>
      </dsp:nvSpPr>
      <dsp:spPr>
        <a:xfrm>
          <a:off x="4375" y="4166166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Steve Nichols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Chief Technology Officer</a:t>
          </a:r>
          <a:endParaRPr lang="en-US" sz="1100" kern="1200" dirty="0"/>
        </a:p>
      </dsp:txBody>
      <dsp:txXfrm>
        <a:off x="4375" y="4166166"/>
        <a:ext cx="1824935" cy="583979"/>
      </dsp:txXfrm>
    </dsp:sp>
    <dsp:sp modelId="{FE978F38-153B-498F-A9D9-C452D0FE4BE3}">
      <dsp:nvSpPr>
        <dsp:cNvPr id="0" name=""/>
        <dsp:cNvSpPr/>
      </dsp:nvSpPr>
      <dsp:spPr>
        <a:xfrm>
          <a:off x="2668780" y="4001922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E61B3C-B287-4044-811E-F69C55098491}">
      <dsp:nvSpPr>
        <dsp:cNvPr id="0" name=""/>
        <dsp:cNvSpPr/>
      </dsp:nvSpPr>
      <dsp:spPr>
        <a:xfrm>
          <a:off x="2668780" y="4001922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513E8-D331-4AEE-BBCE-CC6D1E75027B}">
      <dsp:nvSpPr>
        <dsp:cNvPr id="0" name=""/>
        <dsp:cNvSpPr/>
      </dsp:nvSpPr>
      <dsp:spPr>
        <a:xfrm>
          <a:off x="2212546" y="4166166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Stanton Gatewood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Chief Information Security Officer</a:t>
          </a:r>
          <a:endParaRPr lang="en-US" sz="1100" kern="1200" dirty="0"/>
        </a:p>
      </dsp:txBody>
      <dsp:txXfrm>
        <a:off x="2212546" y="4166166"/>
        <a:ext cx="1824935" cy="583979"/>
      </dsp:txXfrm>
    </dsp:sp>
    <dsp:sp modelId="{F0277EFC-5CB3-4296-9448-C2791BC9BE35}">
      <dsp:nvSpPr>
        <dsp:cNvPr id="0" name=""/>
        <dsp:cNvSpPr/>
      </dsp:nvSpPr>
      <dsp:spPr>
        <a:xfrm>
          <a:off x="4876951" y="4001922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FC90C-D1B7-42CB-8B7B-526429C09C58}">
      <dsp:nvSpPr>
        <dsp:cNvPr id="0" name=""/>
        <dsp:cNvSpPr/>
      </dsp:nvSpPr>
      <dsp:spPr>
        <a:xfrm>
          <a:off x="4876951" y="4001922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08DB5-1489-4E1C-9EF5-4171E2572305}">
      <dsp:nvSpPr>
        <dsp:cNvPr id="0" name=""/>
        <dsp:cNvSpPr/>
      </dsp:nvSpPr>
      <dsp:spPr>
        <a:xfrm>
          <a:off x="4420718" y="4166166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Debbie Smith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HR</a:t>
          </a:r>
          <a:endParaRPr lang="en-US" sz="1100" kern="1200" dirty="0"/>
        </a:p>
      </dsp:txBody>
      <dsp:txXfrm>
        <a:off x="4420718" y="4166166"/>
        <a:ext cx="1824935" cy="583979"/>
      </dsp:txXfrm>
    </dsp:sp>
    <dsp:sp modelId="{0EB74201-C747-4882-B92E-9A0853BE09E5}">
      <dsp:nvSpPr>
        <dsp:cNvPr id="0" name=""/>
        <dsp:cNvSpPr/>
      </dsp:nvSpPr>
      <dsp:spPr>
        <a:xfrm>
          <a:off x="7085123" y="4001922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B8927-3245-4651-BAAC-D643E40345A9}">
      <dsp:nvSpPr>
        <dsp:cNvPr id="0" name=""/>
        <dsp:cNvSpPr/>
      </dsp:nvSpPr>
      <dsp:spPr>
        <a:xfrm>
          <a:off x="7085123" y="4001922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9DDD6-34F6-43D3-89EF-78F1937959A6}">
      <dsp:nvSpPr>
        <dsp:cNvPr id="0" name=""/>
        <dsp:cNvSpPr/>
      </dsp:nvSpPr>
      <dsp:spPr>
        <a:xfrm>
          <a:off x="6628889" y="4166166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Paula Calhoun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Communications</a:t>
          </a:r>
          <a:endParaRPr lang="en-US" sz="1100" kern="1200" dirty="0"/>
        </a:p>
      </dsp:txBody>
      <dsp:txXfrm>
        <a:off x="6628889" y="4166166"/>
        <a:ext cx="1824935" cy="583979"/>
      </dsp:txXfrm>
    </dsp:sp>
    <dsp:sp modelId="{141F7346-4F3A-4094-BA07-1FC1442A3701}">
      <dsp:nvSpPr>
        <dsp:cNvPr id="0" name=""/>
        <dsp:cNvSpPr/>
      </dsp:nvSpPr>
      <dsp:spPr>
        <a:xfrm>
          <a:off x="1564694" y="1410514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FD475-DA93-417D-AB44-AD994B11984F}">
      <dsp:nvSpPr>
        <dsp:cNvPr id="0" name=""/>
        <dsp:cNvSpPr/>
      </dsp:nvSpPr>
      <dsp:spPr>
        <a:xfrm>
          <a:off x="1564694" y="1410514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FC4C1-67CB-4A08-9262-0857EF157D3F}">
      <dsp:nvSpPr>
        <dsp:cNvPr id="0" name=""/>
        <dsp:cNvSpPr/>
      </dsp:nvSpPr>
      <dsp:spPr>
        <a:xfrm>
          <a:off x="1108460" y="1574758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Joe Webb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Deputy Director</a:t>
          </a:r>
          <a:endParaRPr lang="en-US" sz="1100" kern="1200" dirty="0"/>
        </a:p>
      </dsp:txBody>
      <dsp:txXfrm>
        <a:off x="1108460" y="1574758"/>
        <a:ext cx="1824935" cy="583979"/>
      </dsp:txXfrm>
    </dsp:sp>
    <dsp:sp modelId="{740D4BAE-DD76-4A64-82CC-4C7214D0BC87}">
      <dsp:nvSpPr>
        <dsp:cNvPr id="0" name=""/>
        <dsp:cNvSpPr/>
      </dsp:nvSpPr>
      <dsp:spPr>
        <a:xfrm>
          <a:off x="460608" y="2706218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CD59E-0F7C-4A5B-B757-4C36FCEC2869}">
      <dsp:nvSpPr>
        <dsp:cNvPr id="0" name=""/>
        <dsp:cNvSpPr/>
      </dsp:nvSpPr>
      <dsp:spPr>
        <a:xfrm>
          <a:off x="460608" y="2706218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0259D-13BA-4EB7-AAE1-0F2D25E21BCB}">
      <dsp:nvSpPr>
        <dsp:cNvPr id="0" name=""/>
        <dsp:cNvSpPr/>
      </dsp:nvSpPr>
      <dsp:spPr>
        <a:xfrm>
          <a:off x="4375" y="2870462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Dean Johnson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Chief Operating Officer</a:t>
          </a:r>
          <a:endParaRPr lang="en-US" sz="1100" kern="1200" dirty="0"/>
        </a:p>
      </dsp:txBody>
      <dsp:txXfrm>
        <a:off x="4375" y="2870462"/>
        <a:ext cx="1824935" cy="583979"/>
      </dsp:txXfrm>
    </dsp:sp>
    <dsp:sp modelId="{29758CB6-5FB0-4F74-9247-BD9C7995224B}">
      <dsp:nvSpPr>
        <dsp:cNvPr id="0" name=""/>
        <dsp:cNvSpPr/>
      </dsp:nvSpPr>
      <dsp:spPr>
        <a:xfrm>
          <a:off x="2668780" y="2706218"/>
          <a:ext cx="912467" cy="9124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575DE-CE61-4F6F-9691-78ABFAFE889C}">
      <dsp:nvSpPr>
        <dsp:cNvPr id="0" name=""/>
        <dsp:cNvSpPr/>
      </dsp:nvSpPr>
      <dsp:spPr>
        <a:xfrm>
          <a:off x="2668780" y="2706218"/>
          <a:ext cx="912467" cy="9124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FE52C-07A7-4340-BBB3-9D531525C4E8}">
      <dsp:nvSpPr>
        <dsp:cNvPr id="0" name=""/>
        <dsp:cNvSpPr/>
      </dsp:nvSpPr>
      <dsp:spPr>
        <a:xfrm>
          <a:off x="2212546" y="2870462"/>
          <a:ext cx="1824935" cy="5839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Michael Curtis </a:t>
          </a:r>
          <a:br>
            <a:rPr lang="en-US" sz="1100" kern="1200" dirty="0" smtClean="0"/>
          </a:br>
          <a:r>
            <a:rPr lang="en-US" sz="1100" kern="1200" dirty="0" smtClean="0"/>
            <a:t>Enterprise Governance and Planning</a:t>
          </a:r>
          <a:endParaRPr lang="en-US" sz="1100" kern="1200" dirty="0"/>
        </a:p>
      </dsp:txBody>
      <dsp:txXfrm>
        <a:off x="2212546" y="2870462"/>
        <a:ext cx="1824935" cy="583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17601-A9F9-4D5D-B5A0-8F79CD14DE34}">
      <dsp:nvSpPr>
        <dsp:cNvPr id="0" name=""/>
        <dsp:cNvSpPr/>
      </dsp:nvSpPr>
      <dsp:spPr>
        <a:xfrm rot="5400000">
          <a:off x="-166955" y="170334"/>
          <a:ext cx="1113035" cy="779125"/>
        </a:xfrm>
        <a:prstGeom prst="chevron">
          <a:avLst/>
        </a:prstGeom>
        <a:solidFill>
          <a:srgbClr val="03A7B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Define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2942"/>
        <a:ext cx="779125" cy="333910"/>
      </dsp:txXfrm>
    </dsp:sp>
    <dsp:sp modelId="{8590A394-AE6E-43DD-A7A6-35ED6149800C}">
      <dsp:nvSpPr>
        <dsp:cNvPr id="0" name=""/>
        <dsp:cNvSpPr/>
      </dsp:nvSpPr>
      <dsp:spPr>
        <a:xfrm rot="5400000">
          <a:off x="3058705" y="-2279741"/>
          <a:ext cx="723473" cy="531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EE992-CA3B-4D65-A66A-AA371B6E4CB9}">
      <dsp:nvSpPr>
        <dsp:cNvPr id="0" name=""/>
        <dsp:cNvSpPr/>
      </dsp:nvSpPr>
      <dsp:spPr>
        <a:xfrm rot="5400000">
          <a:off x="-166955" y="1134803"/>
          <a:ext cx="1113035" cy="779125"/>
        </a:xfrm>
        <a:prstGeom prst="chevron">
          <a:avLst/>
        </a:prstGeom>
        <a:solidFill>
          <a:srgbClr val="027FBE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Educate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357411"/>
        <a:ext cx="779125" cy="333910"/>
      </dsp:txXfrm>
    </dsp:sp>
    <dsp:sp modelId="{E1CD055A-EB5F-4E0B-A479-71DB853766F0}">
      <dsp:nvSpPr>
        <dsp:cNvPr id="0" name=""/>
        <dsp:cNvSpPr/>
      </dsp:nvSpPr>
      <dsp:spPr>
        <a:xfrm rot="5400000">
          <a:off x="3075825" y="-1328852"/>
          <a:ext cx="723473" cy="531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79125" y="1003165"/>
        <a:ext cx="5281557" cy="652839"/>
      </dsp:txXfrm>
    </dsp:sp>
    <dsp:sp modelId="{E7390D83-6677-4119-8FAC-F6EBAC9A043C}">
      <dsp:nvSpPr>
        <dsp:cNvPr id="0" name=""/>
        <dsp:cNvSpPr/>
      </dsp:nvSpPr>
      <dsp:spPr>
        <a:xfrm rot="5400000">
          <a:off x="-166955" y="2099271"/>
          <a:ext cx="1113035" cy="779125"/>
        </a:xfrm>
        <a:prstGeom prst="chevron">
          <a:avLst/>
        </a:prstGeom>
        <a:solidFill>
          <a:srgbClr val="1767A9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Monitor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321879"/>
        <a:ext cx="779125" cy="333910"/>
      </dsp:txXfrm>
    </dsp:sp>
    <dsp:sp modelId="{EE3D1D30-315F-463E-8182-2F167A462D13}">
      <dsp:nvSpPr>
        <dsp:cNvPr id="0" name=""/>
        <dsp:cNvSpPr/>
      </dsp:nvSpPr>
      <dsp:spPr>
        <a:xfrm rot="5400000">
          <a:off x="3075825" y="-364384"/>
          <a:ext cx="723473" cy="531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79125" y="1967633"/>
        <a:ext cx="5281557" cy="652839"/>
      </dsp:txXfrm>
    </dsp:sp>
    <dsp:sp modelId="{1D7CED5B-6481-440B-8E6D-2DE460325BDF}">
      <dsp:nvSpPr>
        <dsp:cNvPr id="0" name=""/>
        <dsp:cNvSpPr/>
      </dsp:nvSpPr>
      <dsp:spPr>
        <a:xfrm rot="5400000">
          <a:off x="-166955" y="3063740"/>
          <a:ext cx="1113035" cy="779125"/>
        </a:xfrm>
        <a:prstGeom prst="chevron">
          <a:avLst/>
        </a:prstGeom>
        <a:solidFill>
          <a:srgbClr val="1B32A5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Improve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286348"/>
        <a:ext cx="779125" cy="333910"/>
      </dsp:txXfrm>
    </dsp:sp>
    <dsp:sp modelId="{B0CB5F6E-F061-4BD4-BB30-0E922346FFA6}">
      <dsp:nvSpPr>
        <dsp:cNvPr id="0" name=""/>
        <dsp:cNvSpPr/>
      </dsp:nvSpPr>
      <dsp:spPr>
        <a:xfrm rot="5400000">
          <a:off x="3075825" y="600083"/>
          <a:ext cx="723473" cy="531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79125" y="2932101"/>
        <a:ext cx="5281557" cy="6528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405A1-2664-4599-89E4-E0727696FE46}">
      <dsp:nvSpPr>
        <dsp:cNvPr id="0" name=""/>
        <dsp:cNvSpPr/>
      </dsp:nvSpPr>
      <dsp:spPr>
        <a:xfrm rot="5400000">
          <a:off x="-235712" y="235712"/>
          <a:ext cx="1571418" cy="1099993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0000">
              <a:lumMod val="65000"/>
              <a:lumOff val="3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Arial"/>
              <a:ea typeface="+mn-ea"/>
              <a:cs typeface="+mn-cs"/>
            </a:rPr>
            <a:t>1,400</a:t>
          </a:r>
          <a:endParaRPr lang="en-US" sz="1600" b="1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-5400000">
        <a:off x="1" y="549997"/>
        <a:ext cx="1099993" cy="471425"/>
      </dsp:txXfrm>
    </dsp:sp>
    <dsp:sp modelId="{9EAB5A1A-46E5-484C-8972-D93360234EB3}">
      <dsp:nvSpPr>
        <dsp:cNvPr id="0" name=""/>
        <dsp:cNvSpPr/>
      </dsp:nvSpPr>
      <dsp:spPr>
        <a:xfrm rot="5400000">
          <a:off x="1934241" y="-834248"/>
          <a:ext cx="1021422" cy="2689919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lumMod val="65000"/>
              <a:lumOff val="3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+mn-ea"/>
              <a:cs typeface="+mn-cs"/>
            </a:rPr>
            <a:t>Phone Service</a:t>
          </a:r>
          <a:endParaRPr lang="en-US" sz="1200" b="1" kern="1200" dirty="0">
            <a:solidFill>
              <a:srgbClr val="000000">
                <a:lumMod val="75000"/>
                <a:lumOff val="25000"/>
              </a:srgbClr>
            </a:solidFill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+mn-ea"/>
              <a:cs typeface="+mn-cs"/>
            </a:rPr>
            <a:t>Network</a:t>
          </a:r>
          <a:endParaRPr lang="en-US" sz="1200" b="1" kern="1200" dirty="0">
            <a:solidFill>
              <a:srgbClr val="000000">
                <a:lumMod val="75000"/>
                <a:lumOff val="25000"/>
              </a:srgbClr>
            </a:solidFill>
            <a:latin typeface="Arial"/>
            <a:ea typeface="+mn-ea"/>
            <a:cs typeface="+mn-cs"/>
          </a:endParaRPr>
        </a:p>
      </dsp:txBody>
      <dsp:txXfrm rot="-5400000">
        <a:off x="1099993" y="49862"/>
        <a:ext cx="2640057" cy="9216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80C75-5129-C848-9444-F49BBD27A2B9}">
      <dsp:nvSpPr>
        <dsp:cNvPr id="0" name=""/>
        <dsp:cNvSpPr/>
      </dsp:nvSpPr>
      <dsp:spPr>
        <a:xfrm>
          <a:off x="694938" y="0"/>
          <a:ext cx="1743456" cy="15240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130802" y="228600"/>
        <a:ext cx="849935" cy="1066800"/>
      </dsp:txXfrm>
    </dsp:sp>
    <dsp:sp modelId="{25398520-2AAF-274C-935F-3A718AB7A6DA}">
      <dsp:nvSpPr>
        <dsp:cNvPr id="0" name=""/>
        <dsp:cNvSpPr/>
      </dsp:nvSpPr>
      <dsp:spPr>
        <a:xfrm>
          <a:off x="0" y="326136"/>
          <a:ext cx="871728" cy="8717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Program of Parallel Procurements</a:t>
          </a:r>
          <a:endParaRPr lang="en-US" sz="800" kern="1200" dirty="0"/>
        </a:p>
      </dsp:txBody>
      <dsp:txXfrm>
        <a:off x="127662" y="453798"/>
        <a:ext cx="616404" cy="616404"/>
      </dsp:txXfrm>
    </dsp:sp>
    <dsp:sp modelId="{75312FC4-AA2A-F04F-AD12-3BB1C34D5A07}">
      <dsp:nvSpPr>
        <dsp:cNvPr id="0" name=""/>
        <dsp:cNvSpPr/>
      </dsp:nvSpPr>
      <dsp:spPr>
        <a:xfrm>
          <a:off x="3810002" y="0"/>
          <a:ext cx="1743456" cy="15240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Incumbent  Realignment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SMO maturation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</dsp:txBody>
      <dsp:txXfrm>
        <a:off x="4245866" y="228600"/>
        <a:ext cx="849935" cy="1066800"/>
      </dsp:txXfrm>
    </dsp:sp>
    <dsp:sp modelId="{AA73E94F-B0E9-AF44-80F1-05B3EDB2B51A}">
      <dsp:nvSpPr>
        <dsp:cNvPr id="0" name=""/>
        <dsp:cNvSpPr/>
      </dsp:nvSpPr>
      <dsp:spPr>
        <a:xfrm>
          <a:off x="3090670" y="326136"/>
          <a:ext cx="871728" cy="8717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Transition</a:t>
          </a:r>
          <a:endParaRPr lang="en-US" sz="800" kern="1200" dirty="0"/>
        </a:p>
      </dsp:txBody>
      <dsp:txXfrm>
        <a:off x="3218332" y="453798"/>
        <a:ext cx="616404" cy="616404"/>
      </dsp:txXfrm>
    </dsp:sp>
    <dsp:sp modelId="{73FA88B5-7767-6F48-905B-79C192E8FCA0}">
      <dsp:nvSpPr>
        <dsp:cNvPr id="0" name=""/>
        <dsp:cNvSpPr/>
      </dsp:nvSpPr>
      <dsp:spPr>
        <a:xfrm>
          <a:off x="6638544" y="0"/>
          <a:ext cx="1743456" cy="15240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Plug &amp; play capability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Process improvement</a:t>
          </a:r>
          <a:endParaRPr lang="en-US" sz="1000" kern="1200" dirty="0"/>
        </a:p>
      </dsp:txBody>
      <dsp:txXfrm>
        <a:off x="7074407" y="228600"/>
        <a:ext cx="849935" cy="1066800"/>
      </dsp:txXfrm>
    </dsp:sp>
    <dsp:sp modelId="{0559BE59-83A0-ED4F-BC51-F79382278849}">
      <dsp:nvSpPr>
        <dsp:cNvPr id="0" name=""/>
        <dsp:cNvSpPr/>
      </dsp:nvSpPr>
      <dsp:spPr>
        <a:xfrm>
          <a:off x="5986276" y="326136"/>
          <a:ext cx="871728" cy="8717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Shared Platform</a:t>
          </a:r>
          <a:endParaRPr lang="en-US" sz="800" kern="1200" dirty="0"/>
        </a:p>
      </dsp:txBody>
      <dsp:txXfrm>
        <a:off x="6113938" y="453798"/>
        <a:ext cx="616404" cy="616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2618" tIns="46309" rIns="92618" bIns="463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2618" tIns="46309" rIns="92618" bIns="463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CD2AA2-717A-4F98-9B22-84E4E5AED33E}" type="datetimeFigureOut">
              <a:rPr lang="en-US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18" tIns="46309" rIns="92618" bIns="4630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79913"/>
            <a:ext cx="5556250" cy="4148137"/>
          </a:xfrm>
          <a:prstGeom prst="rect">
            <a:avLst/>
          </a:prstGeom>
        </p:spPr>
        <p:txBody>
          <a:bodyPr vert="horz" lIns="92618" tIns="46309" rIns="92618" bIns="4630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2618" tIns="46309" rIns="92618" bIns="463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2618" tIns="46309" rIns="92618" bIns="463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CDC025-BE1A-4ACE-9C99-2A74B25EDD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39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A7DAB-DF5F-4A08-B41C-A8EDAC5A7C8E}" type="slidenum">
              <a:rPr lang="en-US" smtClean="0">
                <a:latin typeface="Arial" pitchFamily="34" charset="0"/>
              </a:rPr>
              <a:pPr>
                <a:defRPr/>
              </a:pPr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934969" y="8758876"/>
            <a:ext cx="3010323" cy="45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3" tIns="47037" rIns="94073" bIns="47037" anchor="b"/>
          <a:lstStyle>
            <a:lvl1pPr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EC8D465-E36F-4F7E-91F9-1B2DCFE1E06F}" type="slidenum">
              <a:rPr lang="en-US" sz="1200">
                <a:sym typeface="Arial" pitchFamily="34" charset="0"/>
              </a:rPr>
              <a:pPr algn="r" eaLnBrk="1" hangingPunct="1"/>
              <a:t>5</a:t>
            </a:fld>
            <a:endParaRPr lang="en-US" sz="1200" dirty="0">
              <a:sym typeface="Arial" pitchFamily="34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690" y="4380225"/>
            <a:ext cx="5557520" cy="41487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3" tIns="47037" rIns="94073" bIns="4703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98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3253" indent="-28971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8849" indent="-23176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22388" indent="-23176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5928" indent="-23176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946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13007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7654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40085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7AD6191-BCF3-4760-9372-7E9DEB3CA1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83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974" indent="-2853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00" indent="-2283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099" indent="-2283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700" indent="-2283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12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896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4499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10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4EF7D52-68AB-44D7-A543-468DCC512B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22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958" indent="-169958" eaLnBrk="1" hangingPunct="1">
              <a:spcBef>
                <a:spcPct val="0"/>
              </a:spcBef>
              <a:buFontTx/>
              <a:buChar char="-"/>
            </a:pPr>
            <a:endParaRPr lang="en-US" sz="1000" dirty="0">
              <a:cs typeface="Arial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374" indent="-28860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4422" indent="-23088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6190" indent="-23088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7960" indent="-23088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9728" indent="-2308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1495" indent="-2308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3265" indent="-2308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5034" indent="-2308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ECB633F-99DA-4A56-AFA3-7D8ADF78CB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0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-Local and federal government offices are GTA customers: 1,400 at-will customers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-85 executive branch agencies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-15 GETS agencies represent about 80% of IT spend in state government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1235" indent="-28893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5747" indent="-23114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8045" indent="-23114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0345" indent="-23114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2642" indent="-2311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4940" indent="-2311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7239" indent="-2311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9538" indent="-2311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ECB633F-99DA-4A56-AFA3-7D8ADF78CB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7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594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93C3-858B-4E7E-94DC-8D11D14F118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6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93C3-858B-4E7E-94DC-8D11D14F118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2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8878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011F05-3C62-4D8A-95D1-A48028CA605D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0563"/>
            <a:ext cx="4611688" cy="34575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299" y="4380225"/>
            <a:ext cx="5554304" cy="41487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33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06" eaLnBrk="0" hangingPunct="0"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896" indent="-285729" defTabSz="942906" eaLnBrk="0" hangingPunct="0"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2917" indent="-228584" defTabSz="942906" eaLnBrk="0" hangingPunct="0"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084" indent="-228584" defTabSz="942906" eaLnBrk="0" hangingPunct="0"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250" indent="-228584" defTabSz="942906" eaLnBrk="0" hangingPunct="0"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417" indent="-228584" algn="ctr" defTabSz="94290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584" indent="-228584" algn="ctr" defTabSz="94290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8750" indent="-228584" algn="ctr" defTabSz="94290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5917" indent="-228584" algn="ctr" defTabSz="94290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6F4C91-D189-4846-9DE8-4493147B20C7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8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cs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2350" indent="-2893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7463" indent="-23149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0447" indent="-23149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3433" indent="-23149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6417" indent="-2314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9403" indent="-2314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2387" indent="-2314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5372" indent="-2314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E3FBCF-54E1-4A85-91C1-EF08309B067A}" type="slidenum">
              <a:rPr 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09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GTA’s enterprise approach to IT management includes: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Managed network services, 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Infrastructure services, 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Security policies and standards,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Enterprise contracts that are available for all agencies </a:t>
            </a:r>
            <a:r>
              <a:rPr lang="en-US" sz="1000" u="sng" dirty="0">
                <a:cs typeface="Arial" charset="0"/>
              </a:rPr>
              <a:t>and</a:t>
            </a:r>
            <a:r>
              <a:rPr lang="en-US" sz="1000" dirty="0">
                <a:cs typeface="Arial" charset="0"/>
              </a:rPr>
              <a:t> local governments,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IT project oversight,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Enterprise applications governance standards,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Printing services, 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cs typeface="Arial" charset="0"/>
              </a:rPr>
              <a:t>	- State portal (screen shot in appendix).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454" indent="-2886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4545" indent="-23090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6362" indent="-23090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8180" indent="-23090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9997" indent="-230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1814" indent="-230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3632" indent="-230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5450" indent="-230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ECB633F-99DA-4A56-AFA3-7D8ADF78CB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974" indent="-2853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00" indent="-2283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099" indent="-2283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700" indent="-2283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12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896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4499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10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4EF7D52-68AB-44D7-A543-468DCC512B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6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3253" indent="-28971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8849" indent="-23176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22388" indent="-23176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5928" indent="-23176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946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13007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7654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40085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7AD6191-BCF3-4760-9372-7E9DEB3CA1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8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974" indent="-2853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00" indent="-2283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099" indent="-2283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700" indent="-2283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12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896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4499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10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4EF7D52-68AB-44D7-A543-468DCC512B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21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79B6D-0895-41A3-806B-A519CEDE22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94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3253" indent="-28971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8849" indent="-23176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22388" indent="-23176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5928" indent="-23176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946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13007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76546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40085" indent="-2317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7AD6191-BCF3-4760-9372-7E9DEB3CA1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4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974" indent="-2853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00" indent="-2283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099" indent="-2283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700" indent="-2283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12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896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4499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1097" indent="-228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4EF7D52-68AB-44D7-A543-468DCC512B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1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ntrnl_cnsmr_exp_cvr_2.jpg"/>
          <p:cNvPicPr>
            <a:picLocks noChangeAspect="1"/>
          </p:cNvPicPr>
          <p:nvPr userDrawn="1"/>
        </p:nvPicPr>
        <p:blipFill>
          <a:blip r:embed="rId2"/>
          <a:srcRect t="8496"/>
          <a:stretch>
            <a:fillRect/>
          </a:stretch>
        </p:blipFill>
        <p:spPr>
          <a:xfrm>
            <a:off x="2" y="0"/>
            <a:ext cx="7543799" cy="6401299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 bwMode="gray">
          <a:xfrm>
            <a:off x="815976" y="1143000"/>
            <a:ext cx="5432425" cy="1157561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815975" y="2499360"/>
            <a:ext cx="5638800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att_rp_hz_rgb_grd_po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2977" y="381002"/>
            <a:ext cx="1952248" cy="54864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28676" y="6361988"/>
            <a:ext cx="5495925" cy="923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600" dirty="0" smtClean="0">
                <a:solidFill>
                  <a:srgbClr val="484848"/>
                </a:solidFill>
                <a:latin typeface="Verdana" pitchFamily="-111" charset="0"/>
                <a:cs typeface="Arial" pitchFamily="-111" charset="-52"/>
              </a:rPr>
              <a:t>© 2010 AT&amp;T Intellectual Property. All rights reserved. AT&amp;T and the AT&amp;T logo are trademarks of AT&amp;T Intellectual Property.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24970" y="6469677"/>
            <a:ext cx="4890029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00">
                <a:solidFill>
                  <a:srgbClr val="484848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62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815975" y="381000"/>
            <a:ext cx="6933623" cy="103632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expressive 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0055" y="1"/>
            <a:ext cx="1297121" cy="340801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80874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20738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60198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73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67852-0078-4AA3-9FCA-C7A5ACE95E81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4B6C3-3D26-46EC-A359-13B1283DC1D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48119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0A140-8E9E-4915-A46E-FDAD636FA685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98AA-57AB-43CA-9156-49E7C54F895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77009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71C19-6968-4DC1-B77F-9F54E9FF8E95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7BEF-8872-43B1-BF2C-12B63A06AD5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00763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B18C7-59B2-4326-8DFD-9DFB05727D24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069B6-296A-4A4B-BEDA-6C539B78E4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66165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C3D2-821F-438B-8966-C88A5162230F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DAC5D-AC08-417A-A161-245C54D3E4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8710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14789-7039-4922-8513-1F35077ADB54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6340-1BF1-4305-AD0C-31B8D4A829D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25361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59D8A-E86D-4474-9776-9CDDB27C3B96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DFFF0-D165-468B-B3E4-6F9C6AB340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8202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2.png"/>
          <p:cNvPicPr>
            <a:picLocks noChangeAspect="1"/>
          </p:cNvPicPr>
          <p:nvPr userDrawn="1"/>
        </p:nvPicPr>
        <p:blipFill>
          <a:blip r:embed="rId2"/>
          <a:srcRect t="17750"/>
          <a:stretch>
            <a:fillRect/>
          </a:stretch>
        </p:blipFill>
        <p:spPr>
          <a:xfrm>
            <a:off x="0" y="0"/>
            <a:ext cx="7239000" cy="6333854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 bwMode="gray">
          <a:xfrm>
            <a:off x="815976" y="1152201"/>
            <a:ext cx="5280024" cy="1556053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815976" y="2865120"/>
            <a:ext cx="4518025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28676" y="6361988"/>
            <a:ext cx="5495925" cy="923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600" dirty="0" smtClean="0">
                <a:solidFill>
                  <a:srgbClr val="484848"/>
                </a:solidFill>
                <a:latin typeface="Verdana" pitchFamily="-111" charset="0"/>
                <a:cs typeface="Arial" pitchFamily="-111" charset="-52"/>
              </a:rPr>
              <a:t>© 2010 AT&amp;T Intellectual Property. All rights reserved. AT&amp;T and the AT&amp;T logo are trademarks of AT&amp;T Intellectual Property.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tt_rp_hz_rgb_grd_po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2977" y="381002"/>
            <a:ext cx="1952248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5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9254-5AD5-470B-BDD7-CB1FFABB6A85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1BFD-24BD-4F2B-9C51-6DD93B869D6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14760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84E7-E1DB-4A29-B088-D708F0E28779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725DD-4B19-4623-A433-544EBA0ACE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02537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1164-4CB8-4E42-9118-A5952A9D326A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E07D1-1E37-486C-9699-86617DF711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34076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F552-7EE4-47CE-9409-0CCC9752AB23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6864-5604-4A24-B83B-657340ADA7E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00333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A362-62B1-4EDE-B162-B3B7E659354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4B6C3-3D26-46EC-A359-13B1283DC1D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97292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610C-299F-4D25-83BF-E8892656D6E8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98AA-57AB-43CA-9156-49E7C54F895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8112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7E96-1586-46C9-B80F-41CAF769E94A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7BEF-8872-43B1-BF2C-12B63A06AD5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30107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3BB1A-7439-4E53-97BC-865D8C5CECA5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069B6-296A-4A4B-BEDA-6C539B78E4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73721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D96C-D626-4BC5-AF46-AE4716BBCBD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DAC5D-AC08-417A-A161-245C54D3E4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2466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932E8-A754-4CC0-8E3F-C2E2E1F1BFA5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6340-1BF1-4305-AD0C-31B8D4A829D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4679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2.png"/>
          <p:cNvPicPr>
            <a:picLocks noChangeAspect="1"/>
          </p:cNvPicPr>
          <p:nvPr userDrawn="1"/>
        </p:nvPicPr>
        <p:blipFill>
          <a:blip r:embed="rId2"/>
          <a:srcRect t="10024"/>
          <a:stretch>
            <a:fillRect/>
          </a:stretch>
        </p:blipFill>
        <p:spPr>
          <a:xfrm>
            <a:off x="0" y="0"/>
            <a:ext cx="7772400" cy="6349075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 bwMode="gray">
          <a:xfrm>
            <a:off x="815976" y="1981200"/>
            <a:ext cx="3756025" cy="117348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LCM – Shared Service Centers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815975" y="3337560"/>
            <a:ext cx="3302000" cy="9144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May 2011</a:t>
            </a:r>
          </a:p>
        </p:txBody>
      </p:sp>
      <p:pic>
        <p:nvPicPr>
          <p:cNvPr id="8" name="Picture 7" descr="att_rp_hz_rgb_grd_po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2977" y="6096002"/>
            <a:ext cx="1952248" cy="5486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8676" y="6361988"/>
            <a:ext cx="5495925" cy="923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600" dirty="0" smtClean="0">
                <a:solidFill>
                  <a:srgbClr val="484848"/>
                </a:solidFill>
                <a:latin typeface="Verdana" pitchFamily="-111" charset="0"/>
                <a:cs typeface="Arial" pitchFamily="-111" charset="-52"/>
              </a:rPr>
              <a:t>© 2010 AT&amp;T Intellectual Property. All rights reserved. AT&amp;T and the AT&amp;T logo are trademarks of AT&amp;T Intellectual Property.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8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1800-382A-4927-9309-5CB24F5BE1C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DFFF0-D165-468B-B3E4-6F9C6AB340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26943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741DA-3B02-4E3C-B251-44667052338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1BFD-24BD-4F2B-9C51-6DD93B869D6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0016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7F511-F6AC-40E2-9CF5-88A0EA83AEB2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725DD-4B19-4623-A433-544EBA0ACE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09795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A82F-1DC1-4877-9766-80568ECC61F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E07D1-1E37-486C-9699-86617DF711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8029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199A-F0A8-48BC-AEED-110EAECF254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6864-5604-4A24-B83B-657340ADA7E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8524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76" y="2517775"/>
            <a:ext cx="3810000" cy="76200"/>
          </a:xfrm>
          <a:prstGeom prst="rect">
            <a:avLst/>
          </a:prstGeom>
        </p:spPr>
      </p:pic>
      <p:pic>
        <p:nvPicPr>
          <p:cNvPr id="15" name="Picture 14" descr="division-bar-foot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00789"/>
            <a:ext cx="9151938" cy="6991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416425" y="3162300"/>
            <a:ext cx="3995738" cy="406400"/>
          </a:xfrm>
        </p:spPr>
        <p:txBody>
          <a:bodyPr anchor="t"/>
          <a:lstStyle>
            <a:lvl1pPr algn="r">
              <a:buNone/>
              <a:defRPr sz="1400"/>
            </a:lvl1pPr>
          </a:lstStyle>
          <a:p>
            <a:pPr lvl="0"/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>May 18, 2039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457200" y="2593975"/>
            <a:ext cx="7954963" cy="5429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z="3000" dirty="0">
                <a:solidFill>
                  <a:srgbClr val="897865"/>
                </a:solidFill>
                <a:latin typeface="Helvetica"/>
                <a:cs typeface="Helvetica"/>
              </a:rPr>
              <a:t>Title of Presentation</a:t>
            </a:r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/>
            </a:r>
            <a:b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pic>
        <p:nvPicPr>
          <p:cNvPr id="10" name="Picture 9" descr="DOAS Logo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0" y="182132"/>
            <a:ext cx="1511300" cy="1511300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98968" y="2070101"/>
            <a:ext cx="3995738" cy="371474"/>
          </a:xfrm>
        </p:spPr>
        <p:txBody>
          <a:bodyPr anchor="t">
            <a:normAutofit/>
          </a:bodyPr>
          <a:lstStyle>
            <a:lvl1pPr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418798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nd-ba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8812" y="3048223"/>
            <a:ext cx="6477000" cy="7575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28812" y="2649340"/>
            <a:ext cx="389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Risk Management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928812" y="3269820"/>
            <a:ext cx="6477000" cy="527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1.800.555.555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801813" y="3797300"/>
            <a:ext cx="3024187" cy="5207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err="1"/>
              <a:t>www.doas.ga.gov</a:t>
            </a:r>
            <a:endParaRPr lang="en-US" dirty="0"/>
          </a:p>
        </p:txBody>
      </p:sp>
      <p:pic>
        <p:nvPicPr>
          <p:cNvPr id="7" name="Picture 6" descr="DOAS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2368327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4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086600" cy="10207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F1CE-CFDA-4F1B-BA1D-5D674D45AD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AE152-06AD-49B7-9473-3A64D92838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667000" y="6356350"/>
            <a:ext cx="37338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943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Tim\Documents\Clients\GTA\02-Consumption Cost Assessment - 20121011\Agency Handbooks\Rollout Meetings\GTA Background-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-2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685800" y="44196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D47C-246F-4000-A28B-29160391D5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06D0D-61F7-4238-9298-26E7DC491CC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01187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5296-2C8A-4166-9A93-F24BD55332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44EA1-6126-467B-A303-C56A3CF85AC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0377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viderslid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6907" y="1608554"/>
            <a:ext cx="3890268" cy="4504182"/>
          </a:xfrm>
          <a:prstGeom prst="rect">
            <a:avLst/>
          </a:prstGeom>
        </p:spPr>
      </p:pic>
      <p:sp>
        <p:nvSpPr>
          <p:cNvPr id="16" name="Title 19"/>
          <p:cNvSpPr>
            <a:spLocks noGrp="1"/>
          </p:cNvSpPr>
          <p:nvPr>
            <p:ph type="title" hasCustomPrompt="1"/>
          </p:nvPr>
        </p:nvSpPr>
        <p:spPr bwMode="black">
          <a:xfrm>
            <a:off x="815977" y="1493810"/>
            <a:ext cx="5694363" cy="163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Divider title style</a:t>
            </a:r>
            <a:endParaRPr lang="en-US" dirty="0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815975" y="3246410"/>
            <a:ext cx="5694362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28851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0CC9-51A0-472B-BFFD-33877CF469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97BD-BB20-4DBA-BB0D-E3568FF0E28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63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6485-D828-429C-88CF-96D1FE157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9D819-B0E7-46A7-A7B0-2C174D1CD34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4789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1828800" cy="2438400"/>
          </a:xfrm>
          <a:prstGeom prst="rect">
            <a:avLst/>
          </a:prstGeom>
          <a:solidFill>
            <a:srgbClr val="0A5BBA">
              <a:alpha val="89804"/>
            </a:srgbClr>
          </a:solidFill>
        </p:spPr>
        <p:txBody>
          <a:bodyPr lIns="182880" tIns="91440" rIns="91440" bIns="91440"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356351"/>
            <a:ext cx="2133600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74A398B2-5A34-1A4A-811E-F402728256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0" y="1219200"/>
            <a:ext cx="6858000" cy="4876800"/>
          </a:xfrm>
          <a:noFill/>
        </p:spPr>
        <p:txBody>
          <a:bodyPr lIns="182880" tIns="91440" rIns="91440" bIns="91440">
            <a:normAutofit/>
          </a:bodyPr>
          <a:lstStyle>
            <a:lvl1pPr marL="228600" indent="-228600">
              <a:lnSpc>
                <a:spcPct val="100000"/>
              </a:lnSpc>
              <a:buFont typeface="Arial" pitchFamily="34" charset="0"/>
              <a:buChar char="•"/>
              <a:defRPr/>
            </a:lvl1pPr>
            <a:lvl2pPr marL="457200" indent="-225425">
              <a:lnSpc>
                <a:spcPct val="100000"/>
              </a:lnSpc>
              <a:buFont typeface="Arial" pitchFamily="34" charset="0"/>
              <a:buChar char="•"/>
              <a:defRPr/>
            </a:lvl2pPr>
            <a:lvl3pPr marL="685800" indent="-228600">
              <a:lnSpc>
                <a:spcPct val="100000"/>
              </a:lnSpc>
              <a:buFont typeface="Arial" pitchFamily="34" charset="0"/>
              <a:buChar char="•"/>
              <a:defRPr/>
            </a:lvl3pPr>
            <a:lvl4pPr marL="914400" indent="-228600">
              <a:lnSpc>
                <a:spcPct val="100000"/>
              </a:lnSpc>
              <a:buFont typeface="Arial" pitchFamily="34" charset="0"/>
              <a:buChar char="•"/>
              <a:defRPr/>
            </a:lvl4pPr>
            <a:lvl5pPr marL="1143000" indent="-228600">
              <a:lnSpc>
                <a:spcPct val="100000"/>
              </a:lnSpc>
              <a:buFont typeface="Arial" pitchFamily="34" charset="0"/>
              <a:buChar char="•"/>
              <a:defRPr/>
            </a:lvl5pPr>
            <a:lvl6pPr>
              <a:lnSpc>
                <a:spcPct val="100000"/>
              </a:lnSpc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99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14AF-153B-4F1B-84FF-6FCB9ED77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47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315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F5113-43ED-4C1F-9862-A2546B82B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BE911-4060-4577-BD0F-811A778DB8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11C3-1069-49A2-8708-405C93C783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15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39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58C2-ED42-407A-B2FD-3A67C7496F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48407-31BC-4D72-B27A-29222201CC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29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9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B2D4-3408-401F-8C92-D0B2AD5506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35317-DDB2-4E93-AF10-11D3B3925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53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39E6-586A-4F22-8140-2C63402D4E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F1E0E-A06D-4640-98A3-F1A18E0856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67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E714-7DCA-4E6D-A668-E3E606041E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80F1-8F1D-420A-A25F-16B31D6F18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9"/>
          <p:cNvSpPr>
            <a:spLocks noGrp="1"/>
          </p:cNvSpPr>
          <p:nvPr>
            <p:ph type="title" hasCustomPrompt="1"/>
          </p:nvPr>
        </p:nvSpPr>
        <p:spPr bwMode="black">
          <a:xfrm>
            <a:off x="815976" y="2487930"/>
            <a:ext cx="5694363" cy="163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FF7200"/>
                </a:solidFill>
              </a:defRPr>
            </a:lvl1pPr>
          </a:lstStyle>
          <a:p>
            <a:r>
              <a:rPr lang="en-US" dirty="0" smtClean="0"/>
              <a:t>Click to edit Divider title style</a:t>
            </a:r>
            <a:endParaRPr lang="en-US" dirty="0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815974" y="4240530"/>
            <a:ext cx="5694362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dividerslid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5279583" y="0"/>
            <a:ext cx="3867592" cy="3357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5444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993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542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80643"/>
            <a:ext cx="3008313" cy="39641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8A2B5-5263-462D-B786-A29731BAA9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116C-CA7D-4961-8BF4-D696F651E7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33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46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446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46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A83F5-33C1-4248-A313-6B439D412C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1AD6-2420-49D3-95B1-5954370A6D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27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B1676-F3C0-44ED-8108-976E4870B5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EBFC-82F6-427D-9C5D-AB26CB11E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06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5C00-0BDC-42BD-B599-EB6DCEF90C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A193F-5D4C-44E6-9A04-10816E574F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790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62C8-E384-4053-A30B-D28C3C424B6B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7BE95-AF85-4120-A23B-15EBC4A1BF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1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C43D-E941-4CF3-B9B8-A5F283DCA5A4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9BDF-F939-4025-9457-9C0954FFD5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73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52B0-4505-4F97-AAA2-884053D979FD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CC60F-B00C-45DC-B7E9-B66D69A91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26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A3352-DE19-4487-A640-52423B596F2C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A970A-E09C-4D9B-B5B8-84B66331C3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96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C95A-70AB-478F-BF0D-7AA269C946D1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079B3-0E56-45C6-ACC2-0D634B3BD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5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4BBE-5459-4C0F-A412-02085175B089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5DC2F-E964-4FCC-ABD1-35774ED96A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87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viderslid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3199" y="960120"/>
            <a:ext cx="3663977" cy="5423215"/>
          </a:xfrm>
          <a:prstGeom prst="rect">
            <a:avLst/>
          </a:prstGeom>
        </p:spPr>
      </p:pic>
      <p:sp>
        <p:nvSpPr>
          <p:cNvPr id="16" name="Title 19"/>
          <p:cNvSpPr>
            <a:spLocks noGrp="1"/>
          </p:cNvSpPr>
          <p:nvPr>
            <p:ph type="title" hasCustomPrompt="1"/>
          </p:nvPr>
        </p:nvSpPr>
        <p:spPr bwMode="black">
          <a:xfrm>
            <a:off x="815975" y="1449706"/>
            <a:ext cx="5280025" cy="163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Divider title style</a:t>
            </a:r>
            <a:endParaRPr lang="en-US" dirty="0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815974" y="3202306"/>
            <a:ext cx="5280026" cy="114109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00765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29F17-7A6A-4D33-85F6-743442D50A4B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1F30-F80F-466B-8211-64884CBDE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14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5EAAA-F7D1-4375-AA79-673418DB3B60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F3445-2F96-4B7B-8C4B-8FEE51D30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8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9AA4-F958-409E-BA9E-3D31AA6575A8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A8E57-798E-4661-A2A6-1014E396E9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95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8A75-70CC-4B2A-8731-121D026656DA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1C82-300B-4A0E-B710-072E8A1E3D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6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3F1F-2F25-4CC6-B64F-4594C9071542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4A643-D3E4-43C2-99B5-93DFB46A73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03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086600" cy="10207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F1CE-CFDA-4F1B-BA1D-5D674D45AD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AE152-06AD-49B7-9473-3A64D92838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Tim\Documents\Clients\GTA\02-Consumption Cost Assessment - 20121011\Agency Handbooks\Rollout Meetings\GTA Background-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-2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685800" y="44196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D47C-246F-4000-A28B-29160391D5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06D0D-61F7-4238-9298-26E7DC491CC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5296-2C8A-4166-9A93-F24BD55332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44EA1-6126-467B-A303-C56A3CF85AC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0CC9-51A0-472B-BFFD-33877CF469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97BD-BB20-4DBA-BB0D-E3568FF0E28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6485-D828-429C-88CF-96D1FE157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9D819-B0E7-46A7-A7B0-2C174D1CD34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821567" y="1600201"/>
            <a:ext cx="6950834" cy="3334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484848"/>
                </a:solidFill>
              </a:defRPr>
            </a:lvl1pPr>
            <a:lvl2pPr>
              <a:buClr>
                <a:srgbClr val="484848"/>
              </a:buClr>
              <a:buSzPct val="100000"/>
              <a:defRPr sz="2000">
                <a:solidFill>
                  <a:srgbClr val="484848"/>
                </a:solidFill>
              </a:defRPr>
            </a:lvl2pPr>
            <a:lvl3pPr marL="477838" indent="-188913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3pPr>
            <a:lvl4pPr marL="720725" indent="-207963">
              <a:buClr>
                <a:srgbClr val="484848"/>
              </a:buClr>
              <a:buSzPct val="100000"/>
              <a:defRPr sz="1600">
                <a:solidFill>
                  <a:srgbClr val="484848"/>
                </a:solidFill>
              </a:defRPr>
            </a:lvl4pPr>
            <a:lvl5pPr marL="990600" indent="-225425">
              <a:buClr>
                <a:schemeClr val="accent1"/>
              </a:buClr>
              <a:buSzPct val="100000"/>
              <a:defRPr sz="16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815975" y="380999"/>
            <a:ext cx="6956425" cy="105537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 descr="expressive 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80" y="0"/>
            <a:ext cx="1297121" cy="340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74380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1828800" cy="2438400"/>
          </a:xfrm>
          <a:prstGeom prst="rect">
            <a:avLst/>
          </a:prstGeom>
          <a:solidFill>
            <a:srgbClr val="0A5BBA">
              <a:alpha val="89804"/>
            </a:srgbClr>
          </a:solidFill>
        </p:spPr>
        <p:txBody>
          <a:bodyPr lIns="182880" tIns="91440" rIns="91440" bIns="91440"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356351"/>
            <a:ext cx="2133600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74A398B2-5A34-1A4A-811E-F402728256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0" y="1219200"/>
            <a:ext cx="6858000" cy="4876800"/>
          </a:xfrm>
          <a:noFill/>
        </p:spPr>
        <p:txBody>
          <a:bodyPr lIns="182880" tIns="91440" rIns="91440" bIns="91440">
            <a:normAutofit/>
          </a:bodyPr>
          <a:lstStyle>
            <a:lvl1pPr marL="228600" indent="-228600">
              <a:lnSpc>
                <a:spcPct val="100000"/>
              </a:lnSpc>
              <a:buFont typeface="Arial" pitchFamily="34" charset="0"/>
              <a:buChar char="•"/>
              <a:defRPr/>
            </a:lvl1pPr>
            <a:lvl2pPr marL="457200" indent="-225425">
              <a:lnSpc>
                <a:spcPct val="100000"/>
              </a:lnSpc>
              <a:buFont typeface="Arial" pitchFamily="34" charset="0"/>
              <a:buChar char="•"/>
              <a:defRPr/>
            </a:lvl2pPr>
            <a:lvl3pPr marL="685800" indent="-228600">
              <a:lnSpc>
                <a:spcPct val="100000"/>
              </a:lnSpc>
              <a:buFont typeface="Arial" pitchFamily="34" charset="0"/>
              <a:buChar char="•"/>
              <a:defRPr/>
            </a:lvl3pPr>
            <a:lvl4pPr marL="914400" indent="-228600">
              <a:lnSpc>
                <a:spcPct val="100000"/>
              </a:lnSpc>
              <a:buFont typeface="Arial" pitchFamily="34" charset="0"/>
              <a:buChar char="•"/>
              <a:defRPr/>
            </a:lvl4pPr>
            <a:lvl5pPr marL="1143000" indent="-228600">
              <a:lnSpc>
                <a:spcPct val="100000"/>
              </a:lnSpc>
              <a:buFont typeface="Arial" pitchFamily="34" charset="0"/>
              <a:buChar char="•"/>
              <a:defRPr/>
            </a:lvl5pPr>
            <a:lvl6pPr>
              <a:lnSpc>
                <a:spcPct val="100000"/>
              </a:lnSpc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90A52-8D09-43AC-A3F0-1B95150BE3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56BB9-EA76-4437-AA0F-19473F3D18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BADD2-7301-4727-91CA-538015B2FA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B53E8-86E2-4CBB-874A-BEE738E898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D450-6572-4C71-A823-7DD320754F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4C34-463E-468E-BCE6-05421A8D56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DD54-D587-40B8-8A0C-642836A140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F03BD-10D8-449D-A3A3-3A7675D8B9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B3D7-666A-4EF3-9242-7BECB842E0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2CE3-94A9-4221-87B7-257FB20360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C59F9-3D42-44A8-A633-71385DF5F1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3F791-DFAF-4F2B-A9C5-C4CABDBCDE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331A-858F-494E-BA00-F4C33AC50B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68990-64C2-4958-AADE-1ED024D9B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E019F-F089-4D25-8978-BD7B5BF4A4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95C9-5B93-4BC6-864D-142F88EC8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54E4-8D3F-43DD-B6AC-2B4EC7E3A4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7F72B-29B6-49F0-94B7-0614761200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817056" y="380998"/>
            <a:ext cx="7199489" cy="106484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 descr="dividerbotto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643297" y="1289594"/>
            <a:ext cx="3801029" cy="1221843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 bwMode="gray">
          <a:xfrm>
            <a:off x="815976" y="1601308"/>
            <a:ext cx="3521075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84848"/>
                </a:solidFill>
              </a:defRPr>
            </a:lvl1pPr>
            <a:lvl2pPr marL="206375" indent="-204788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2pPr>
            <a:lvl3pPr marL="461963" indent="-192088">
              <a:buClr>
                <a:srgbClr val="484848"/>
              </a:buClr>
              <a:buSzPct val="100000"/>
              <a:defRPr sz="1700">
                <a:solidFill>
                  <a:srgbClr val="484848"/>
                </a:solidFill>
              </a:defRPr>
            </a:lvl3pPr>
            <a:lvl4pPr>
              <a:buClr>
                <a:srgbClr val="484848"/>
              </a:buClr>
              <a:buSzPct val="100000"/>
              <a:defRPr sz="1500">
                <a:solidFill>
                  <a:srgbClr val="484848"/>
                </a:solidFill>
              </a:defRPr>
            </a:lvl4pPr>
            <a:lvl5pPr>
              <a:buClr>
                <a:srgbClr val="484848"/>
              </a:buClr>
              <a:buSzPct val="100000"/>
              <a:defRPr sz="15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6"/>
          </p:nvPr>
        </p:nvSpPr>
        <p:spPr bwMode="gray">
          <a:xfrm>
            <a:off x="4495801" y="1600383"/>
            <a:ext cx="3521075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84848"/>
                </a:solidFill>
              </a:defRPr>
            </a:lvl1pPr>
            <a:lvl2pPr marL="206375" indent="-204788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2pPr>
            <a:lvl3pPr marL="461963" indent="-192088">
              <a:buClr>
                <a:srgbClr val="484848"/>
              </a:buClr>
              <a:buSzPct val="100000"/>
              <a:defRPr sz="1700">
                <a:solidFill>
                  <a:srgbClr val="484848"/>
                </a:solidFill>
              </a:defRPr>
            </a:lvl3pPr>
            <a:lvl4pPr>
              <a:buClr>
                <a:srgbClr val="484848"/>
              </a:buClr>
              <a:buSzPct val="100000"/>
              <a:defRPr sz="1500">
                <a:solidFill>
                  <a:srgbClr val="484848"/>
                </a:solidFill>
              </a:defRPr>
            </a:lvl4pPr>
            <a:lvl5pPr>
              <a:buClr>
                <a:srgbClr val="484848"/>
              </a:buClr>
              <a:buSzPct val="100000"/>
              <a:defRPr sz="15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05729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523A-FF49-4C05-A4C8-C043CE00F2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B13A-8BA4-4666-BD7F-92F873CE62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4AF4-B540-48E1-B3F5-F26992280B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9EAA4-BA7E-4092-891F-079D4E6609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1349-2CEE-47B5-9731-14AF45B17A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im\Documents\Clients\GTA\03-2013 Roadmap\PowerPoint Template\Background1.jp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A58D-3D73-4637-B6B5-28655A35D3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605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91400" cy="914400"/>
          </a:xfrm>
        </p:spPr>
        <p:txBody>
          <a:bodyPr anchor="t">
            <a:normAutofit/>
          </a:bodyPr>
          <a:lstStyle>
            <a:lvl1pPr algn="l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>
            <a:lvl1pPr marL="225425" indent="-225425">
              <a:defRPr sz="2000"/>
            </a:lvl1pPr>
            <a:lvl2pPr marL="688975" indent="-231775"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EB2D-7F2C-49CB-8154-5B8680E51C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47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Tim\Documents\Clients\GTA\03-2013 Roadmap\PowerPoint Template\Background1.jp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ED96-04F7-4C36-AF64-31F0FD9E78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7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3" descr="C:\Users\Tim\Documents\Clients\GTA\03-2013 Roadmap\PowerPoint Template\Background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"/>
            <a:ext cx="9144000" cy="66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F82D4-6C8F-457F-AFF9-A22C858C1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9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E3-0DDA-4F32-8E02-18B0A0D53E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E11F-C443-4364-AB4C-909836F9C0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23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565F-E1E3-4C9C-BB6C-7ABB31C27A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eader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815976" y="381000"/>
            <a:ext cx="7196138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815976" y="2519890"/>
            <a:ext cx="3521075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484848"/>
                </a:solidFill>
              </a:defRPr>
            </a:lvl1pPr>
            <a:lvl2pPr marL="206375" indent="-204788">
              <a:buClr>
                <a:srgbClr val="484848"/>
              </a:buClr>
              <a:buSzPct val="100000"/>
              <a:buFont typeface="Verdana"/>
              <a:buChar char="•"/>
              <a:defRPr sz="2000">
                <a:solidFill>
                  <a:srgbClr val="484848"/>
                </a:solidFill>
              </a:defRPr>
            </a:lvl2pPr>
            <a:lvl3pPr marL="461963" indent="-192088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3pPr>
            <a:lvl4pPr>
              <a:buClr>
                <a:srgbClr val="484848"/>
              </a:buClr>
              <a:buSzPct val="100000"/>
              <a:defRPr sz="1600">
                <a:solidFill>
                  <a:srgbClr val="484848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6805" y="1604010"/>
            <a:ext cx="3520245" cy="8026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 b="1">
                <a:solidFill>
                  <a:srgbClr val="067AB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 descr="dividerbotto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635208" y="1289594"/>
            <a:ext cx="3801029" cy="122184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DEFE11F-158B-594E-8BEE-CC26B87FE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7"/>
          </p:nvPr>
        </p:nvSpPr>
        <p:spPr bwMode="gray">
          <a:xfrm>
            <a:off x="4492626" y="2510366"/>
            <a:ext cx="3519488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484848"/>
                </a:solidFill>
              </a:defRPr>
            </a:lvl1pPr>
            <a:lvl2pPr marL="206375" indent="-204788">
              <a:buClr>
                <a:srgbClr val="484848"/>
              </a:buClr>
              <a:buSzPct val="100000"/>
              <a:buFont typeface="Verdana"/>
              <a:buChar char="•"/>
              <a:defRPr sz="2000">
                <a:solidFill>
                  <a:srgbClr val="484848"/>
                </a:solidFill>
              </a:defRPr>
            </a:lvl2pPr>
            <a:lvl3pPr marL="461963" indent="-192088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3pPr>
            <a:lvl4pPr>
              <a:buClr>
                <a:srgbClr val="484848"/>
              </a:buClr>
              <a:buSzPct val="100000"/>
              <a:defRPr sz="1600">
                <a:solidFill>
                  <a:srgbClr val="484848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8"/>
          </p:nvPr>
        </p:nvSpPr>
        <p:spPr bwMode="auto">
          <a:xfrm>
            <a:off x="4491869" y="1594486"/>
            <a:ext cx="3520245" cy="8026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 b="1">
                <a:solidFill>
                  <a:srgbClr val="067AB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849243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3546-6FD3-4A72-8163-388379409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1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2474-D5CF-462D-BD2E-57B16DE5A1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168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0DA8-CE7F-4300-8143-DA731E390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8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DB48-E261-4955-AFAF-65B3EEA584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793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2CD6B-2E46-4B8E-AD23-57EA8231A2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696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EF47-C957-4030-B006-90BE1028E1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9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399521" y="6335716"/>
            <a:ext cx="385235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rgbClr val="484848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fld id="{1DEFE11F-158B-594E-8BEE-CC26B87FEB38}" type="slidenum">
              <a:rPr lang="en-US" smtClean="0">
                <a:latin typeface="Verdana" pitchFamily="-111" charset="0"/>
                <a:cs typeface="Arial" pitchFamily="-111" charset="-52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US" dirty="0">
              <a:latin typeface="Verdana" pitchFamily="-111" charset="0"/>
              <a:cs typeface="Arial" pitchFamily="-111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676" y="6361988"/>
            <a:ext cx="5495925" cy="923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600" dirty="0" smtClean="0">
                <a:solidFill>
                  <a:srgbClr val="484848"/>
                </a:solidFill>
                <a:latin typeface="Verdana" pitchFamily="-111" charset="0"/>
                <a:cs typeface="Arial" pitchFamily="-111" charset="-52"/>
              </a:rPr>
              <a:t>© 2010 AT&amp;T Intellectual Property. All rights reserved. AT&amp;T and the AT&amp;T logo are trademarks of AT&amp;T Intellectual Property.</a:t>
            </a:r>
          </a:p>
        </p:txBody>
      </p:sp>
      <p:pic>
        <p:nvPicPr>
          <p:cNvPr id="7" name="Picture 6" descr="Globe_Alone_rgb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8200" y="6229145"/>
            <a:ext cx="333546" cy="40025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24970" y="6469677"/>
            <a:ext cx="4890029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00">
                <a:solidFill>
                  <a:srgbClr val="484848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endParaRPr lang="en-US" dirty="0">
              <a:latin typeface="Verdana" pitchFamily="-111" charset="0"/>
              <a:cs typeface="Arial" pitchFamily="-11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204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</p:sldLayoutIdLst>
  <p:transition spd="slow">
    <p:wipe dir="r"/>
  </p:transition>
  <p:hf hd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pitchFamily="-111" charset="0"/>
        <a:buChar char="–"/>
        <a:defRPr>
          <a:solidFill>
            <a:schemeClr val="tx1"/>
          </a:solidFill>
          <a:latin typeface="+mn-lt"/>
          <a:ea typeface="ＭＳ Ｐゴシック" pitchFamily="-111" charset="-128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  <a:ea typeface="ＭＳ Ｐゴシック" pitchFamily="-111" charset="-128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4981A-C1C3-416C-8952-A28BD4FA39DE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DE7765-C8E7-4C3B-B409-45CEACCA398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ransition spd="slow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901C2A-8702-4991-A038-B44CE54D662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DE7765-C8E7-4C3B-B409-45CEACCA398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802" r:id="rId12"/>
    <p:sldLayoutId id="2147484803" r:id="rId13"/>
  </p:sldLayoutIdLst>
  <p:transition spd="slow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Users\Tim\Documents\Clients\GTA\02-Consumption Cost Assessment - 20121011\Agency Handbooks\Rollout Meetings\GTA Background-Transpar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-2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CA4124-F5F5-4E28-B687-D16A9485A7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865016-0D33-4CCD-9EA3-98BA90BFA415}" type="slidenum">
              <a:rPr lang="en-US">
                <a:solidFill>
                  <a:prstClr val="black"/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921094-5C91-4A3D-AB2E-22039B1475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7F17B9-02BC-4343-8523-D4E5F086FC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0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5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4A26F-97AF-4EA1-93A9-A5C980B88FC6}" type="datetime1">
              <a:rPr lang="en-US" smtClean="0"/>
              <a:pPr>
                <a:defRPr/>
              </a:pPr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5630F6-6D9C-4906-9FD4-302C06301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0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Users\Tim\Documents\Clients\GTA\02-Consumption Cost Assessment - 20121011\Agency Handbooks\Rollout Meetings\GTA Background-Transpar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-2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CA4124-F5F5-4E28-B687-D16A9485A7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865016-0D33-4CCD-9EA3-98BA90BFA415}" type="slidenum">
              <a:rPr lang="en-US">
                <a:solidFill>
                  <a:prstClr val="black"/>
                </a:solidFill>
                <a:cs typeface="Arial" pitchFamily="34" charset="0"/>
              </a:rPr>
              <a:pPr/>
              <a:t>‹#›</a:t>
            </a:fld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667000" y="6375484"/>
            <a:ext cx="3657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Confidential Working Materials -- Do Not Distribute -- Draft</a:t>
            </a:r>
          </a:p>
        </p:txBody>
      </p:sp>
    </p:spTree>
    <p:extLst>
      <p:ext uri="{BB962C8B-B14F-4D97-AF65-F5344CB8AC3E}">
        <p14:creationId xmlns:p14="http://schemas.microsoft.com/office/powerpoint/2010/main" val="119143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2C3738-5D1D-415B-94B6-E6E293A87A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F6859-95A2-4529-B2D1-BC701A333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3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im\Documents\Clients\GTA\03-2013 Roadmap\PowerPoint Template\Background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"/>
            <a:ext cx="9144000" cy="66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467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67D94B-C0B4-4815-8448-658869FC12A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F097D1-19C2-4F90-8628-AEF2F5784D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2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  <p:sldLayoutId id="214748480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9.png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hyperlink" Target="mailto:Dean.Johnson@gta.ga.gov" TargetMode="Externa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as.ga.gov/" TargetMode="External"/><Relationship Id="rId3" Type="http://schemas.openxmlformats.org/officeDocument/2006/relationships/hyperlink" Target="mailto:Lisa.Pratt@doas.ga.gov" TargetMode="External"/><Relationship Id="rId7" Type="http://schemas.openxmlformats.org/officeDocument/2006/relationships/hyperlink" Target="mailto:Charles.Lawrence@doas.ga.go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hyperlink" Target="mailto:Mark.McKinney@doas.ga.gov" TargetMode="External"/><Relationship Id="rId5" Type="http://schemas.openxmlformats.org/officeDocument/2006/relationships/hyperlink" Target="mailto:Martha.Williams@doas.ga.gov" TargetMode="External"/><Relationship Id="rId4" Type="http://schemas.openxmlformats.org/officeDocument/2006/relationships/hyperlink" Target="mailto:Frederick.Trotter@doas.ga.gov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gspc.georgia.gov/publication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5D8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Mission: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" charset="0"/>
              </a:rPr>
              <a:t>To advise, guide and maximize Georgia’s real estate portfolio by applying industry best practices in asset, space and transaction management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73731" name="TextBox 11"/>
          <p:cNvSpPr txBox="1">
            <a:spLocks noChangeArrowheads="1"/>
          </p:cNvSpPr>
          <p:nvPr/>
        </p:nvSpPr>
        <p:spPr bwMode="auto">
          <a:xfrm>
            <a:off x="0" y="4724400"/>
            <a:ext cx="93726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LEASING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SPACE PLANNING/DESIGN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ASSET MANAGEMENT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LAND</a:t>
            </a:r>
            <a:r>
              <a:rPr lang="en-US" sz="14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ACQUISTIONS </a:t>
            </a:r>
            <a:r>
              <a:rPr lang="en-US" sz="14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 &amp;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DISPOSITIONS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endParaRPr lang="en-US" sz="1400" dirty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3732" name="TextBox 15"/>
          <p:cNvSpPr txBox="1">
            <a:spLocks noChangeArrowheads="1"/>
          </p:cNvSpPr>
          <p:nvPr/>
        </p:nvSpPr>
        <p:spPr bwMode="auto">
          <a:xfrm>
            <a:off x="457200" y="54737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292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7244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4" descr="walker lookout mountain 110507_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219200"/>
            <a:ext cx="3467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219200"/>
            <a:ext cx="2971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2"/>
          <p:cNvPicPr>
            <a:picLocks noChangeAspect="1" noChangeArrowheads="1"/>
          </p:cNvPicPr>
          <p:nvPr/>
        </p:nvPicPr>
        <p:blipFill>
          <a:blip r:embed="rId4"/>
          <a:srcRect b="13782"/>
          <a:stretch>
            <a:fillRect/>
          </a:stretch>
        </p:blipFill>
        <p:spPr bwMode="auto">
          <a:xfrm>
            <a:off x="0" y="1219200"/>
            <a:ext cx="28194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gase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ctrTitle"/>
          </p:nvPr>
        </p:nvSpPr>
        <p:spPr>
          <a:xfrm>
            <a:off x="304800" y="2176463"/>
            <a:ext cx="8534400" cy="14700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latin typeface="Arial" charset="0"/>
                <a:cs typeface="Arial" charset="0"/>
              </a:rPr>
              <a:t>State Portal</a:t>
            </a:r>
            <a:r>
              <a:rPr lang="en-US" sz="3600" b="1" dirty="0">
                <a:latin typeface="Arial" charset="0"/>
                <a:cs typeface="Arial" charset="0"/>
              </a:rPr>
              <a:t/>
            </a:r>
            <a:br>
              <a:rPr lang="en-US" sz="3600" b="1" dirty="0">
                <a:latin typeface="Arial" charset="0"/>
                <a:cs typeface="Arial" charset="0"/>
              </a:rPr>
            </a:br>
            <a:r>
              <a:rPr lang="en-US" sz="3600" b="1" i="1" dirty="0">
                <a:latin typeface="Arial" charset="0"/>
                <a:cs typeface="Arial" charset="0"/>
              </a:rPr>
              <a:t/>
            </a:r>
            <a:br>
              <a:rPr lang="en-US" sz="3600" b="1" i="1" dirty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Steve Nichols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Chief Technology Officer</a:t>
            </a:r>
            <a:endParaRPr lang="en-US" sz="2400" b="1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92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609600"/>
            <a:ext cx="8229600" cy="908050"/>
          </a:xfrm>
        </p:spPr>
        <p:txBody>
          <a:bodyPr/>
          <a:lstStyle/>
          <a:p>
            <a:r>
              <a:rPr lang="en-US" sz="2800" b="1" kern="0" dirty="0">
                <a:solidFill>
                  <a:srgbClr val="4D4D4D"/>
                </a:solidFill>
                <a:latin typeface="Arial"/>
              </a:rPr>
              <a:t>Portal Division Overview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914401" y="1784350"/>
            <a:ext cx="7203336" cy="408305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GTA is responsible for www.georgia.gov web </a:t>
            </a:r>
            <a:r>
              <a:rPr lang="en-US" sz="2000" b="1" kern="0" dirty="0">
                <a:solidFill>
                  <a:srgbClr val="4D4D4D"/>
                </a:solidFill>
                <a:latin typeface="Arial"/>
              </a:rPr>
              <a:t>presence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Manages </a:t>
            </a:r>
            <a:r>
              <a:rPr lang="en-US" sz="2000" b="1" kern="0" dirty="0">
                <a:solidFill>
                  <a:srgbClr val="4D4D4D"/>
                </a:solidFill>
                <a:latin typeface="Arial"/>
              </a:rPr>
              <a:t>content management system for </a:t>
            </a: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78 public-facing </a:t>
            </a:r>
            <a:r>
              <a:rPr lang="en-US" sz="2000" b="1" kern="0" dirty="0">
                <a:solidFill>
                  <a:srgbClr val="4D4D4D"/>
                </a:solidFill>
                <a:latin typeface="Arial"/>
              </a:rPr>
              <a:t>agency websites, including Governor’s Office, Lt. Governor, and </a:t>
            </a: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Attorney General</a:t>
            </a:r>
            <a:endParaRPr lang="en-US" sz="2000" b="1" kern="0" dirty="0">
              <a:solidFill>
                <a:srgbClr val="4D4D4D"/>
              </a:solidFill>
              <a:latin typeface="Arial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Develops </a:t>
            </a:r>
            <a:r>
              <a:rPr lang="en-US" sz="2000" b="1" kern="0" dirty="0">
                <a:solidFill>
                  <a:srgbClr val="4D4D4D"/>
                </a:solidFill>
                <a:latin typeface="Arial"/>
              </a:rPr>
              <a:t>and </a:t>
            </a: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hosts </a:t>
            </a:r>
            <a:r>
              <a: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25 web applications for agencies, including </a:t>
            </a:r>
            <a:r>
              <a:rPr lang="en-US" sz="2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Sex </a:t>
            </a:r>
            <a:r>
              <a: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Offender Registry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Develops </a:t>
            </a:r>
            <a:r>
              <a: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and </a:t>
            </a:r>
            <a:r>
              <a:rPr lang="en-US" sz="2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hosts </a:t>
            </a:r>
            <a:r>
              <a: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44 </a:t>
            </a:r>
            <a:r>
              <a:rPr lang="en-US" sz="2000" b="1" kern="0" dirty="0">
                <a:solidFill>
                  <a:srgbClr val="4D4D4D"/>
                </a:solidFill>
                <a:latin typeface="Arial"/>
              </a:rPr>
              <a:t>data integration connections between agency applications, including </a:t>
            </a:r>
            <a:r>
              <a:rPr lang="en-US" sz="2000" b="1" kern="0" dirty="0" smtClean="0">
                <a:solidFill>
                  <a:srgbClr val="4D4D4D"/>
                </a:solidFill>
                <a:latin typeface="Arial"/>
              </a:rPr>
              <a:t>GBI-Georgia Crime Information Center</a:t>
            </a:r>
            <a:endParaRPr lang="en-US" sz="2000" b="1" kern="0" dirty="0">
              <a:solidFill>
                <a:srgbClr val="4D4D4D"/>
              </a:solidFill>
              <a:latin typeface="Arial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Georgia Technology Authority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9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CBF95-06BC-4A5E-B0C0-B1DB39FF84D4}" type="slidenum">
              <a:rPr lang="en-US" sz="100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000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80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610600" cy="26241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cs typeface="Arial" charset="0"/>
              </a:rPr>
              <a:t>Enterprise Governance and Planning</a:t>
            </a:r>
            <a:r>
              <a:rPr lang="en-US" sz="3600" b="1" dirty="0">
                <a:latin typeface="Arial" charset="0"/>
                <a:cs typeface="Arial" charset="0"/>
              </a:rPr>
              <a:t/>
            </a:r>
            <a:br>
              <a:rPr lang="en-US" sz="3600" b="1" dirty="0">
                <a:latin typeface="Arial" charset="0"/>
                <a:cs typeface="Arial" charset="0"/>
              </a:rPr>
            </a:br>
            <a:r>
              <a:rPr lang="en-US" sz="3600" b="1" i="1" dirty="0">
                <a:latin typeface="Arial" charset="0"/>
                <a:cs typeface="Arial" charset="0"/>
              </a:rPr>
              <a:t/>
            </a:r>
            <a:br>
              <a:rPr lang="en-US" sz="3600" b="1" i="1" dirty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Michael Curtis 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Director of IT Planning and Strategy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endParaRPr lang="en-US" sz="2400" b="1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257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883"/>
            <a:ext cx="77724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IT Governance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219200" y="2150507"/>
          <a:ext cx="6096000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1219200"/>
            <a:ext cx="70104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Mission:  Enable enterprise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decision making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3F791-DFAF-4F2B-A9C5-C4CABDBCD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32915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Create the framework for IT decisions 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3613" y="3286829"/>
            <a:ext cx="456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Provide awareness and understanding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218573"/>
            <a:ext cx="4567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Assure compliance with IT frameworks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3613" y="5185996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Measure outcomes of governance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0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Technology Authority</a:t>
            </a:r>
            <a:endParaRPr lang="en-US" sz="10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7078" y="609600"/>
            <a:ext cx="8494643" cy="1262270"/>
          </a:xfrm>
        </p:spPr>
        <p:txBody>
          <a:bodyPr/>
          <a:lstStyle/>
          <a:p>
            <a:pPr lvl="0" algn="l"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Governance and Risk Management</a:t>
            </a:r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4D4D4D"/>
                </a:solidFill>
                <a:latin typeface="Arial"/>
                <a:ea typeface="+mn-ea"/>
                <a:cs typeface="+mn-cs"/>
              </a:rPr>
              <a:t>Mission: Deliver </a:t>
            </a:r>
            <a:r>
              <a:rPr lang="en-US" sz="2200" b="1" kern="0" dirty="0">
                <a:solidFill>
                  <a:srgbClr val="4D4D4D"/>
                </a:solidFill>
                <a:latin typeface="Arial"/>
                <a:ea typeface="+mn-ea"/>
                <a:cs typeface="+mn-cs"/>
              </a:rPr>
              <a:t>policies to guide </a:t>
            </a:r>
            <a:r>
              <a:rPr lang="en-US" sz="2200" b="1" kern="0" dirty="0" smtClean="0">
                <a:solidFill>
                  <a:srgbClr val="4D4D4D"/>
                </a:solidFill>
                <a:latin typeface="Arial"/>
                <a:ea typeface="+mn-ea"/>
                <a:cs typeface="+mn-cs"/>
              </a:rPr>
              <a:t>agencies</a:t>
            </a:r>
            <a:r>
              <a:rPr lang="en-US" sz="2200" b="1" kern="0" dirty="0">
                <a:solidFill>
                  <a:srgbClr val="4D4D4D"/>
                </a:solidFill>
                <a:latin typeface="Arial"/>
                <a:ea typeface="+mn-ea"/>
                <a:cs typeface="+mn-cs"/>
              </a:rPr>
              <a:t>’ use of </a:t>
            </a:r>
            <a:r>
              <a:rPr lang="en-US" sz="2200" b="1" kern="0" dirty="0" smtClean="0">
                <a:solidFill>
                  <a:srgbClr val="4D4D4D"/>
                </a:solidFill>
                <a:latin typeface="Arial"/>
                <a:ea typeface="+mn-ea"/>
                <a:cs typeface="+mn-cs"/>
              </a:rPr>
              <a:t>technology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09599" y="2285310"/>
            <a:ext cx="8229600" cy="3657600"/>
          </a:xfrm>
        </p:spPr>
        <p:txBody>
          <a:bodyPr/>
          <a:lstStyle/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200" b="1" kern="0" dirty="0" smtClean="0">
                <a:solidFill>
                  <a:srgbClr val="4D4D4D"/>
                </a:solidFill>
                <a:latin typeface="Arial"/>
              </a:rPr>
              <a:t>Enterprise </a:t>
            </a:r>
            <a:r>
              <a:rPr lang="en-US" sz="2200" b="1" kern="0" dirty="0">
                <a:solidFill>
                  <a:srgbClr val="4D4D4D"/>
                </a:solidFill>
                <a:latin typeface="Arial"/>
              </a:rPr>
              <a:t>standards based on industry best practices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200" b="1" kern="0" dirty="0" smtClean="0">
                <a:solidFill>
                  <a:srgbClr val="4D4D4D"/>
                </a:solidFill>
                <a:latin typeface="Arial"/>
              </a:rPr>
              <a:t>Governance to foster successful outcomes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200" b="1" kern="0" dirty="0" smtClean="0">
                <a:solidFill>
                  <a:srgbClr val="4D4D4D"/>
                </a:solidFill>
                <a:latin typeface="Arial"/>
              </a:rPr>
              <a:t>Board approval process</a:t>
            </a:r>
          </a:p>
          <a:p>
            <a:pPr lvl="2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Technology Authority</a:t>
            </a:r>
            <a:endParaRPr lang="en-US" sz="10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9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CBF95-06BC-4A5E-B0C0-B1DB39FF84D4}" type="slidenum">
              <a:rPr lang="en-US" sz="100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0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017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610600" cy="26241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latin typeface="Arial" charset="0"/>
                <a:cs typeface="Arial" charset="0"/>
              </a:rPr>
              <a:t>Cyber Security</a:t>
            </a:r>
            <a:br>
              <a:rPr lang="en-US" sz="3600" b="1" dirty="0" smtClean="0">
                <a:latin typeface="Arial" charset="0"/>
                <a:cs typeface="Arial" charset="0"/>
              </a:rPr>
            </a:br>
            <a:r>
              <a:rPr lang="en-US" sz="3600" b="1" i="1" dirty="0">
                <a:latin typeface="Arial" charset="0"/>
                <a:cs typeface="Arial" charset="0"/>
              </a:rPr>
              <a:t/>
            </a:r>
            <a:br>
              <a:rPr lang="en-US" sz="3600" b="1" i="1" dirty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Stanton Gatewood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State Chief Information Security Officer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Office of Information Security (OIS)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endParaRPr lang="en-US" sz="2400" b="1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664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533400"/>
            <a:ext cx="6553200" cy="79211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GTA Office of Information Security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04800" y="1676400"/>
            <a:ext cx="8153400" cy="38862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Governance, Risk and Consulting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Cyber-Intelligence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GTA Information Security Officer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Information Security Officer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Cybersecurity Academy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State Chief Information Security Officer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Georgia Technology Authority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9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CBF95-06BC-4A5E-B0C0-B1DB39FF84D4}" type="slidenum">
              <a:rPr lang="en-US" sz="100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000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451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610600" cy="26241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latin typeface="Arial" charset="0"/>
                <a:cs typeface="Arial" charset="0"/>
              </a:rPr>
              <a:t>Georgia Enterprise Technology Services (GETS)</a:t>
            </a:r>
            <a:br>
              <a:rPr lang="en-US" sz="3600" b="1" dirty="0" smtClean="0">
                <a:latin typeface="Arial" charset="0"/>
                <a:cs typeface="Arial" charset="0"/>
              </a:rPr>
            </a:br>
            <a:r>
              <a:rPr lang="en-US" sz="3600" b="1" i="1" dirty="0" smtClean="0">
                <a:latin typeface="Arial" charset="0"/>
                <a:cs typeface="Arial" charset="0"/>
              </a:rPr>
              <a:t/>
            </a:r>
            <a:br>
              <a:rPr lang="en-US" sz="36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Dean Johnson</a:t>
            </a:r>
            <a:br>
              <a:rPr lang="en-US" sz="2400" b="1" i="1" dirty="0" smtClean="0">
                <a:latin typeface="Arial" charset="0"/>
                <a:cs typeface="Arial" charset="0"/>
              </a:rPr>
            </a:br>
            <a:r>
              <a:rPr lang="en-US" sz="2400" b="1" i="1" dirty="0" smtClean="0">
                <a:latin typeface="Arial" charset="0"/>
                <a:cs typeface="Arial" charset="0"/>
              </a:rPr>
              <a:t>GTA Chief Operating Officer</a:t>
            </a: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24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en-US" sz="24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718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96" y="2401140"/>
            <a:ext cx="3160004" cy="3466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458200" cy="914400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4D4D4D"/>
                </a:solidFill>
                <a:latin typeface="Arial"/>
              </a:rPr>
              <a:t>Georgia Enterprise Technology Services (GETS</a:t>
            </a:r>
            <a:r>
              <a:rPr lang="en-US" sz="2800" b="1" kern="0" dirty="0" smtClean="0">
                <a:solidFill>
                  <a:srgbClr val="4D4D4D"/>
                </a:solidFill>
                <a:latin typeface="Arial"/>
              </a:rPr>
              <a:t>)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4495800"/>
          </a:xfrm>
        </p:spPr>
        <p:txBody>
          <a:bodyPr/>
          <a:lstStyle/>
          <a:p>
            <a:pPr marL="0" lvl="0" indent="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sz="2200" b="1" kern="0" dirty="0" smtClean="0">
                <a:solidFill>
                  <a:srgbClr val="4D4D4D"/>
                </a:solidFill>
                <a:latin typeface="Arial"/>
              </a:rPr>
              <a:t>GETS is the state’s privatization initiative for infrastructure and network services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Administered </a:t>
            </a:r>
            <a:r>
              <a:rPr lang="en-US" sz="2000" kern="0" dirty="0">
                <a:solidFill>
                  <a:srgbClr val="4D4D4D"/>
                </a:solidFill>
                <a:latin typeface="Arial"/>
              </a:rPr>
              <a:t>by </a:t>
            </a: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Georgia Technology Authority (GTA)</a:t>
            </a:r>
            <a:endParaRPr lang="en-US" sz="2000" kern="0" dirty="0">
              <a:solidFill>
                <a:srgbClr val="4D4D4D"/>
              </a:solidFill>
              <a:latin typeface="Arial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>
                <a:solidFill>
                  <a:srgbClr val="4D4D4D"/>
                </a:solidFill>
                <a:latin typeface="Arial"/>
              </a:rPr>
              <a:t>Over 100,000 users spread across </a:t>
            </a: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1,400 </a:t>
            </a:r>
            <a:r>
              <a:rPr lang="en-US" sz="2000" kern="0" dirty="0">
                <a:solidFill>
                  <a:srgbClr val="4D4D4D"/>
                </a:solidFill>
                <a:latin typeface="Arial"/>
              </a:rPr>
              <a:t>state agencies and municipalities for managed network services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>
                <a:solidFill>
                  <a:srgbClr val="4D4D4D"/>
                </a:solidFill>
                <a:latin typeface="Arial"/>
              </a:rPr>
              <a:t>35,000 IT infrastructure end users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>
                <a:solidFill>
                  <a:srgbClr val="4D4D4D"/>
                </a:solidFill>
                <a:latin typeface="Arial"/>
              </a:rPr>
              <a:t>47,000 </a:t>
            </a: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email </a:t>
            </a:r>
            <a:r>
              <a:rPr lang="en-US" sz="2000" kern="0" dirty="0">
                <a:solidFill>
                  <a:srgbClr val="4D4D4D"/>
                </a:solidFill>
                <a:latin typeface="Arial"/>
              </a:rPr>
              <a:t>accounts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1.5 PB </a:t>
            </a:r>
            <a:r>
              <a:rPr lang="en-US" sz="2000" kern="0" dirty="0">
                <a:solidFill>
                  <a:srgbClr val="4D4D4D"/>
                </a:solidFill>
                <a:latin typeface="Arial"/>
              </a:rPr>
              <a:t>of storage space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•"/>
            </a:pPr>
            <a:r>
              <a:rPr lang="en-US" sz="2000" kern="0" dirty="0">
                <a:solidFill>
                  <a:srgbClr val="4D4D4D"/>
                </a:solidFill>
                <a:latin typeface="Arial"/>
              </a:rPr>
              <a:t>3</a:t>
            </a:r>
            <a:r>
              <a:rPr lang="en-US" sz="2000" kern="0" dirty="0" smtClean="0">
                <a:solidFill>
                  <a:srgbClr val="4D4D4D"/>
                </a:solidFill>
                <a:latin typeface="Arial"/>
              </a:rPr>
              <a:t>,500 </a:t>
            </a:r>
            <a:r>
              <a:rPr lang="en-US" sz="2000" kern="0" dirty="0">
                <a:solidFill>
                  <a:srgbClr val="4D4D4D"/>
                </a:solidFill>
                <a:latin typeface="Arial"/>
              </a:rPr>
              <a:t>servers</a:t>
            </a:r>
          </a:p>
        </p:txBody>
      </p:sp>
      <p:sp>
        <p:nvSpPr>
          <p:cNvPr id="2027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227502-57AD-46B8-9E7B-BB90336EB71F}" type="slidenum">
              <a:rPr lang="en-US" sz="1000" smtClean="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0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788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227502-57AD-46B8-9E7B-BB90336EB71F}" type="slidenum">
              <a:rPr lang="en-US" sz="1000" smtClean="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0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889376"/>
            <a:ext cx="6705600" cy="762000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4D4D4D"/>
                </a:solidFill>
                <a:latin typeface="Arial"/>
              </a:rPr>
              <a:t>GTA Customers – GTA Services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 bwMode="auto">
          <a:xfrm>
            <a:off x="581025" y="1651376"/>
            <a:ext cx="34861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 b="1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Arial" charset="0"/>
              <a:buChar char="▪"/>
              <a:defRPr sz="23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200">
                <a:solidFill>
                  <a:srgbClr val="4D4D4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00">
                <a:solidFill>
                  <a:srgbClr val="A1979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600" kern="0" dirty="0" smtClean="0">
                <a:latin typeface="Arial"/>
              </a:rPr>
              <a:t>Who we serve</a:t>
            </a:r>
          </a:p>
        </p:txBody>
      </p:sp>
      <p:sp>
        <p:nvSpPr>
          <p:cNvPr id="8" name="Text Placeholder 9"/>
          <p:cNvSpPr txBox="1">
            <a:spLocks/>
          </p:cNvSpPr>
          <p:nvPr/>
        </p:nvSpPr>
        <p:spPr bwMode="auto">
          <a:xfrm>
            <a:off x="5168900" y="1654551"/>
            <a:ext cx="3556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 b="1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Arial" charset="0"/>
              <a:buChar char="▪"/>
              <a:defRPr sz="23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200">
                <a:solidFill>
                  <a:srgbClr val="4D4D4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00">
                <a:solidFill>
                  <a:srgbClr val="A1979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600" kern="0" dirty="0" smtClean="0">
                <a:latin typeface="Arial"/>
              </a:rPr>
              <a:t>What we deliver</a:t>
            </a:r>
          </a:p>
        </p:txBody>
      </p:sp>
      <p:sp>
        <p:nvSpPr>
          <p:cNvPr id="9" name="Oval 8"/>
          <p:cNvSpPr/>
          <p:nvPr/>
        </p:nvSpPr>
        <p:spPr>
          <a:xfrm>
            <a:off x="441099" y="2394743"/>
            <a:ext cx="3589338" cy="3589338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 dirty="0">
              <a:solidFill>
                <a:srgbClr val="FFFFFF"/>
              </a:solidFill>
              <a:latin typeface="Arial"/>
              <a:cs typeface="Arial" pitchFamily="34" charset="0"/>
              <a:sym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8569" y="2680076"/>
            <a:ext cx="2087562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prstClr val="white"/>
                </a:solidFill>
                <a:cs typeface="Arial" pitchFamily="34" charset="0"/>
                <a:sym typeface="Arial" charset="0"/>
              </a:rPr>
              <a:t>1,400 </a:t>
            </a:r>
            <a:r>
              <a:rPr lang="en-US" sz="1600" b="1" dirty="0" smtClean="0">
                <a:solidFill>
                  <a:prstClr val="white"/>
                </a:solidFill>
                <a:cs typeface="Arial" pitchFamily="34" charset="0"/>
                <a:sym typeface="Arial" charset="0"/>
              </a:rPr>
              <a:t>At Will</a:t>
            </a:r>
          </a:p>
          <a:p>
            <a:pPr algn="ctr" eaLnBrk="0" hangingPunct="0">
              <a:defRPr/>
            </a:pPr>
            <a:r>
              <a:rPr lang="en-US" sz="1400" b="1" dirty="0" smtClean="0">
                <a:solidFill>
                  <a:prstClr val="white"/>
                </a:solidFill>
                <a:cs typeface="Arial" pitchFamily="34" charset="0"/>
                <a:sym typeface="Arial" charset="0"/>
              </a:rPr>
              <a:t>100,000+ users</a:t>
            </a:r>
            <a:endParaRPr lang="en-US" sz="1400" b="1" dirty="0">
              <a:solidFill>
                <a:prstClr val="white"/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300163" y="3953251"/>
            <a:ext cx="1974850" cy="19732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 dirty="0">
              <a:solidFill>
                <a:srgbClr val="FFFFFF"/>
              </a:solidFill>
              <a:latin typeface="Arial"/>
              <a:cs typeface="Arial" pitchFamily="34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6388" y="4264401"/>
            <a:ext cx="14176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400" b="1" dirty="0" smtClean="0">
                <a:solidFill>
                  <a:prstClr val="white"/>
                </a:solidFill>
                <a:cs typeface="Arial" pitchFamily="34" charset="0"/>
                <a:sym typeface="Arial" charset="0"/>
              </a:rPr>
              <a:t>85 </a:t>
            </a:r>
            <a:r>
              <a:rPr lang="en-US" sz="1400" b="1" dirty="0">
                <a:solidFill>
                  <a:prstClr val="white"/>
                </a:solidFill>
                <a:cs typeface="Arial" pitchFamily="34" charset="0"/>
                <a:sym typeface="Arial" charset="0"/>
              </a:rPr>
              <a:t>Executive </a:t>
            </a:r>
            <a:r>
              <a:rPr lang="en-US" sz="1400" b="1" dirty="0" smtClean="0">
                <a:solidFill>
                  <a:prstClr val="white"/>
                </a:solidFill>
                <a:cs typeface="Arial" pitchFamily="34" charset="0"/>
                <a:sym typeface="Arial" charset="0"/>
              </a:rPr>
              <a:t>Branch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prstClr val="white"/>
                </a:solidFill>
                <a:cs typeface="Arial" pitchFamily="34" charset="0"/>
                <a:sym typeface="Arial" charset="0"/>
              </a:rPr>
              <a:t>58,000+ users</a:t>
            </a:r>
            <a:endParaRPr lang="en-US" sz="1200" b="1" dirty="0">
              <a:solidFill>
                <a:prstClr val="white"/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798638" y="4951789"/>
            <a:ext cx="977900" cy="977900"/>
          </a:xfrm>
          <a:prstGeom prst="ellipse">
            <a:avLst/>
          </a:prstGeom>
          <a:solidFill>
            <a:srgbClr val="F2F9EB"/>
          </a:solidFill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 dirty="0">
              <a:solidFill>
                <a:srgbClr val="FFFFFF"/>
              </a:solidFill>
              <a:latin typeface="Arial"/>
              <a:cs typeface="Arial" pitchFamily="34" charset="0"/>
              <a:sym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9113" y="5150226"/>
            <a:ext cx="1006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14 GETS</a:t>
            </a:r>
          </a:p>
          <a:p>
            <a:pPr algn="ctr" eaLnBrk="0" hangingPunct="0">
              <a:defRPr/>
            </a:pPr>
            <a:r>
              <a:rPr lang="en-US" sz="10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36,000+ users</a:t>
            </a:r>
            <a:endParaRPr lang="en-US" sz="10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</p:txBody>
      </p:sp>
      <p:graphicFrame>
        <p:nvGraphicFramePr>
          <p:cNvPr id="15" name="Diagram 14"/>
          <p:cNvGraphicFramePr/>
          <p:nvPr>
            <p:extLst/>
          </p:nvPr>
        </p:nvGraphicFramePr>
        <p:xfrm>
          <a:off x="4871787" y="2327857"/>
          <a:ext cx="3789913" cy="157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29488" y="4817823"/>
            <a:ext cx="160458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 eaLnBrk="0" hangingPunct="0"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Policies &amp; standards</a:t>
            </a:r>
            <a:endParaRPr lang="en-US" sz="12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  <a:p>
            <a:pPr marL="112713" indent="-112713" eaLnBrk="0" hangingPunct="0"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Desktops &amp; </a:t>
            </a: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laptops</a:t>
            </a:r>
          </a:p>
          <a:p>
            <a:pPr marL="112713" indent="-112713" eaLnBrk="0" hangingPunct="0"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Disaster Recovery</a:t>
            </a:r>
            <a:endParaRPr lang="en-US" sz="12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</p:txBody>
      </p:sp>
      <p:grpSp>
        <p:nvGrpSpPr>
          <p:cNvPr id="18" name="Group 24"/>
          <p:cNvGrpSpPr/>
          <p:nvPr/>
        </p:nvGrpSpPr>
        <p:grpSpPr>
          <a:xfrm>
            <a:off x="4867420" y="3604681"/>
            <a:ext cx="1099993" cy="1571418"/>
            <a:chOff x="0" y="0"/>
            <a:chExt cx="1099993" cy="1571418"/>
          </a:xfrm>
          <a:solidFill>
            <a:schemeClr val="accent2">
              <a:alpha val="49000"/>
            </a:schemeClr>
          </a:solidFill>
        </p:grpSpPr>
        <p:sp>
          <p:nvSpPr>
            <p:cNvPr id="19" name="Chevron 18"/>
            <p:cNvSpPr/>
            <p:nvPr/>
          </p:nvSpPr>
          <p:spPr>
            <a:xfrm rot="5400000">
              <a:off x="-235712" y="235712"/>
              <a:ext cx="1571418" cy="1099993"/>
            </a:xfrm>
            <a:prstGeom prst="chevron">
              <a:avLst/>
            </a:prstGeom>
            <a:solidFill>
              <a:srgbClr val="00B0F0"/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</p:sp>
        <p:sp>
          <p:nvSpPr>
            <p:cNvPr id="20" name="Chevron 4"/>
            <p:cNvSpPr/>
            <p:nvPr/>
          </p:nvSpPr>
          <p:spPr>
            <a:xfrm>
              <a:off x="33712" y="590070"/>
              <a:ext cx="999605" cy="4714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0160" tIns="10160" rIns="10160" bIns="10160" spcCol="1270" anchor="ctr"/>
            <a:lstStyle/>
            <a:p>
              <a:pPr algn="ctr" defTabSz="7112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sz="1600" b="1" kern="0" dirty="0">
                  <a:solidFill>
                    <a:prstClr val="white">
                      <a:lumMod val="95000"/>
                    </a:prstClr>
                  </a:solidFill>
                  <a:latin typeface="Arial"/>
                  <a:cs typeface="Arial" pitchFamily="34" charset="0"/>
                  <a:sym typeface="Arial" charset="0"/>
                </a:rPr>
                <a:t>85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312820" y="3573549"/>
            <a:ext cx="14236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Policies </a:t>
            </a:r>
            <a:r>
              <a:rPr lang="en-US" sz="1200" b="1" dirty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&amp; standards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endParaRPr lang="en-US" sz="14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63939" y="3605589"/>
            <a:ext cx="15779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Phone Service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Network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Mainframe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Security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Servers</a:t>
            </a:r>
            <a:endParaRPr lang="en-US" sz="12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</p:txBody>
      </p: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5967413" y="3599239"/>
            <a:ext cx="2690812" cy="1020762"/>
            <a:chOff x="1099992" y="9526"/>
            <a:chExt cx="2689919" cy="1021422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1934241" y="-824723"/>
              <a:ext cx="1021422" cy="2689919"/>
            </a:xfrm>
            <a:prstGeom prst="round2SameRect">
              <a:avLst/>
            </a:prstGeom>
            <a:noFill/>
            <a:ln w="254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sp>
        <p:sp>
          <p:nvSpPr>
            <p:cNvPr id="25" name="Round Same Side Corner Rectangle 6"/>
            <p:cNvSpPr/>
            <p:nvPr/>
          </p:nvSpPr>
          <p:spPr>
            <a:xfrm>
              <a:off x="1099992" y="49239"/>
              <a:ext cx="2640723" cy="9229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9568" tIns="8890" rIns="8890" bIns="8890" spcCol="1270" anchor="ctr"/>
            <a:lstStyle/>
            <a:p>
              <a:pPr marL="114300" lvl="1" indent="-114300" algn="ctr" defTabSz="6223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endParaRPr lang="en-US" sz="1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  <a:sym typeface="Arial" charset="0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4867794" y="4837592"/>
            <a:ext cx="1099993" cy="1571418"/>
            <a:chOff x="0" y="0"/>
            <a:chExt cx="1099993" cy="1571418"/>
          </a:xfrm>
          <a:solidFill>
            <a:srgbClr val="F2F9EB"/>
          </a:solidFill>
        </p:grpSpPr>
        <p:sp>
          <p:nvSpPr>
            <p:cNvPr id="27" name="Chevron 26"/>
            <p:cNvSpPr/>
            <p:nvPr/>
          </p:nvSpPr>
          <p:spPr>
            <a:xfrm rot="5400000">
              <a:off x="-235712" y="235712"/>
              <a:ext cx="1571418" cy="1099993"/>
            </a:xfrm>
            <a:prstGeom prst="chevron">
              <a:avLst/>
            </a:prstGeom>
            <a:grpFill/>
            <a:ln w="254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sp>
        <p:sp>
          <p:nvSpPr>
            <p:cNvPr id="28" name="Chevron 4"/>
            <p:cNvSpPr/>
            <p:nvPr/>
          </p:nvSpPr>
          <p:spPr>
            <a:xfrm>
              <a:off x="66676" y="578572"/>
              <a:ext cx="999605" cy="47142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0160" tIns="10160" rIns="10160" bIns="10160" spcCol="1270" anchor="ctr"/>
            <a:lstStyle/>
            <a:p>
              <a:pPr algn="ctr" defTabSz="7112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/>
                  <a:cs typeface="Arial" pitchFamily="34" charset="0"/>
                  <a:sym typeface="Arial" charset="0"/>
                </a:rPr>
                <a:t>14</a:t>
              </a:r>
              <a:endParaRPr lang="en-US" sz="1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  <a:sym typeface="Arial" charset="0"/>
              </a:endParaRPr>
            </a:p>
          </p:txBody>
        </p:sp>
      </p:grpSp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5967413" y="4837591"/>
            <a:ext cx="2690812" cy="1020660"/>
            <a:chOff x="1099992" y="9526"/>
            <a:chExt cx="2689919" cy="1021422"/>
          </a:xfrm>
        </p:grpSpPr>
        <p:sp>
          <p:nvSpPr>
            <p:cNvPr id="30" name="Round Same Side Corner Rectangle 29"/>
            <p:cNvSpPr/>
            <p:nvPr/>
          </p:nvSpPr>
          <p:spPr>
            <a:xfrm rot="5400000">
              <a:off x="1934241" y="-824723"/>
              <a:ext cx="1021422" cy="2689919"/>
            </a:xfrm>
            <a:prstGeom prst="round2SameRect">
              <a:avLst/>
            </a:prstGeom>
            <a:noFill/>
            <a:ln w="254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sp>
        <p:sp>
          <p:nvSpPr>
            <p:cNvPr id="31" name="Round Same Side Corner Rectangle 6"/>
            <p:cNvSpPr/>
            <p:nvPr/>
          </p:nvSpPr>
          <p:spPr>
            <a:xfrm>
              <a:off x="1099992" y="49239"/>
              <a:ext cx="2640723" cy="9229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9568" tIns="8890" rIns="8890" bIns="8890" spcCol="1270" anchor="ctr"/>
            <a:lstStyle/>
            <a:p>
              <a:pPr marL="114300" lvl="1" indent="-114300" algn="ctr" defTabSz="6223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endParaRPr lang="en-US" sz="1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  <a:sym typeface="Arial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934122" y="4808958"/>
            <a:ext cx="15779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Phone Service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Network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Mainframe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Security</a:t>
            </a:r>
          </a:p>
          <a:p>
            <a:pPr marL="112713" indent="-112713" eaLnBrk="0" hangingPunct="0"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 charset="0"/>
              </a:rPr>
              <a:t>Servers</a:t>
            </a:r>
            <a:endParaRPr lang="en-US" sz="1200" b="1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800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5100" b="1" u="sng" dirty="0" smtClean="0">
                <a:latin typeface="Arial" pitchFamily="34" charset="0"/>
                <a:cs typeface="Arial" pitchFamily="34" charset="0"/>
              </a:rPr>
              <a:t>Agenda</a:t>
            </a:r>
          </a:p>
          <a:p>
            <a:pPr marL="0" indent="0">
              <a:buNone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Welcome- Alisa Pereira, Assistant Director</a:t>
            </a:r>
          </a:p>
          <a:p>
            <a:pPr marL="0" indent="0">
              <a:buNone/>
            </a:pP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>
                <a:latin typeface="Arial" pitchFamily="34" charset="0"/>
                <a:cs typeface="Arial" pitchFamily="34" charset="0"/>
              </a:rPr>
              <a:t>Transaction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Management- Land Division</a:t>
            </a:r>
          </a:p>
          <a:p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Announcements and Deadlines- J. Wade</a:t>
            </a:r>
          </a:p>
          <a:p>
            <a:pPr lvl="2"/>
            <a:endParaRPr lang="en-US" sz="22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900" dirty="0">
                <a:latin typeface="Arial" pitchFamily="34" charset="0"/>
                <a:cs typeface="Arial" pitchFamily="34" charset="0"/>
              </a:rPr>
              <a:t>Transaction Management-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Leasing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Division</a:t>
            </a:r>
          </a:p>
          <a:p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GTA Telecommunication Process- Dean Johnson, Chief Operating Officer, GTA</a:t>
            </a:r>
            <a:endParaRPr lang="en-US" sz="2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914400" lvl="2" indent="0">
              <a:buNone/>
            </a:pPr>
            <a:endParaRPr lang="en-US" sz="26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Asset and Portfolio</a:t>
            </a:r>
          </a:p>
          <a:p>
            <a:pPr marL="0" indent="0"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1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Insurance Premium Renewal and Follow-Up to Tropical Storm </a:t>
            </a:r>
            <a:r>
              <a:rPr lang="en-US" sz="21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Hermine</a:t>
            </a:r>
            <a:r>
              <a:rPr lang="en-US" sz="21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&amp; Hurricane Matthews for locations with and without Insurance Coverage- Frederick Trotter</a:t>
            </a:r>
          </a:p>
          <a:p>
            <a:pPr marL="914400" lvl="2" indent="0">
              <a:buNone/>
            </a:pP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Q &amp; A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u="sng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8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7404" y="5410200"/>
            <a:ext cx="4417595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480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CBF95-06BC-4A5E-B0C0-B1DB39FF84D4}" type="slidenum">
              <a:rPr lang="en-US" sz="75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750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1068805" y="2481263"/>
            <a:ext cx="761799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customers’ business needs,</a:t>
            </a:r>
            <a:br>
              <a:rPr lang="en-US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deliver IT services that best meet those needs.</a:t>
            </a:r>
            <a:endParaRPr lang="en-US" sz="20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5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relationships with GETS service providers</a:t>
            </a:r>
            <a:b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customers</a:t>
            </a:r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5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risk and deliver value</a:t>
            </a:r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5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as trusted advisor to GETS agencies</a:t>
            </a:r>
          </a:p>
          <a:p>
            <a:pPr marL="57150" indent="0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approach it as a business.</a:t>
            </a:r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16405" y="990838"/>
            <a:ext cx="7313195" cy="10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GTA’s Sourcing </a:t>
            </a: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sz="2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(SMO)</a:t>
            </a:r>
          </a:p>
          <a:p>
            <a:pPr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2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business we’re in:</a:t>
            </a:r>
          </a:p>
        </p:txBody>
      </p:sp>
    </p:spTree>
    <p:extLst>
      <p:ext uri="{BB962C8B-B14F-4D97-AF65-F5344CB8AC3E}">
        <p14:creationId xmlns:p14="http://schemas.microsoft.com/office/powerpoint/2010/main" val="1895478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08038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is an evolving program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97BD-BB20-4DBA-BB0D-E3568FF0E28A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76400"/>
            <a:ext cx="8458200" cy="44513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original GETS contracts with IBM and AT&amp;T established an enterprise model for purchasing IT services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of aggregate purchasing power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shared savings to fund investments in IT transformation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pursuing a phased approach to improve the enterprise model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shared environment, tools and processes,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cultivate shared commitments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competition by enabling more specialized providers to participate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improved performance and innovation </a:t>
            </a:r>
          </a:p>
        </p:txBody>
      </p:sp>
    </p:spTree>
    <p:extLst>
      <p:ext uri="{BB962C8B-B14F-4D97-AF65-F5344CB8AC3E}">
        <p14:creationId xmlns:p14="http://schemas.microsoft.com/office/powerpoint/2010/main" val="5647549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457200" y="1676400"/>
            <a:ext cx="7239000" cy="457200"/>
          </a:xfrm>
          <a:prstGeom prst="chevr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7315200" cy="1020762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Shared Services Platform Timeline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7200" y="1828800"/>
            <a:ext cx="8534400" cy="990600"/>
          </a:xfrm>
          <a:prstGeom prst="rightArrow">
            <a:avLst>
              <a:gd name="adj1" fmla="val 50000"/>
              <a:gd name="adj2" fmla="val 103008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254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9600" y="2133600"/>
          <a:ext cx="795528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2016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2017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2018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2019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008120" y="5503427"/>
            <a:ext cx="4855464" cy="2115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IBM Option Years - Infrastructure</a:t>
            </a:r>
            <a:endParaRPr lang="en-US" sz="11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5291853"/>
            <a:ext cx="3398520" cy="2115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Infrastructure Contract (IBM)</a:t>
            </a:r>
            <a:endParaRPr lang="en-US" sz="11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3886200" y="5351027"/>
            <a:ext cx="228600" cy="211573"/>
          </a:xfrm>
          <a:prstGeom prst="triangle">
            <a:avLst/>
          </a:prstGeom>
          <a:solidFill>
            <a:srgbClr val="FF4747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8763000" y="5579627"/>
            <a:ext cx="228600" cy="211573"/>
          </a:xfrm>
          <a:prstGeom prst="triangle">
            <a:avLst/>
          </a:prstGeom>
          <a:solidFill>
            <a:srgbClr val="FF4747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21680" y="3041978"/>
            <a:ext cx="2560320" cy="2346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Ongoing Market Testing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" y="3041978"/>
            <a:ext cx="3429000" cy="2452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Infrastructure Re-procurement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14799" y="3041978"/>
            <a:ext cx="1645920" cy="2346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Infrastructure Transition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5D06D0D-61F7-4238-9298-26E7DC491CC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28600" y="5094769"/>
            <a:ext cx="8648700" cy="1063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755811" y="3371088"/>
            <a:ext cx="2282789" cy="210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Integration Alignment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52800" y="3910510"/>
            <a:ext cx="5181600" cy="248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Add New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49589" y="4483534"/>
            <a:ext cx="5312065" cy="228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Add New Customers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039" y="1719590"/>
            <a:ext cx="4819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Evolve the platform – competitive, accountable, and secure </a:t>
            </a:r>
            <a:endParaRPr lang="en-US" sz="11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60611" y="3873934"/>
            <a:ext cx="1749389" cy="2925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Piloting new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65411" y="4431866"/>
            <a:ext cx="1749389" cy="2925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Piloting new customers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09616" y="5911850"/>
            <a:ext cx="1395984" cy="412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DC Lease Evaluation</a:t>
            </a:r>
          </a:p>
          <a:p>
            <a:pPr algn="ctr"/>
            <a:r>
              <a:rPr lang="en-US" sz="11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(Expires 2023)</a:t>
            </a:r>
            <a:endParaRPr lang="en-US" sz="11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5181600" y="5759450"/>
            <a:ext cx="228600" cy="211573"/>
          </a:xfrm>
          <a:prstGeom prst="triangle">
            <a:avLst/>
          </a:prstGeom>
          <a:solidFill>
            <a:srgbClr val="FF4747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6412468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0" name="Footer Placeholder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Georgia Technology Authority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1856368"/>
            <a:ext cx="7086600" cy="423963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Technology Authority</a:t>
            </a:r>
            <a:endParaRPr lang="en-US" sz="10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CBF95-06BC-4A5E-B0C0-B1DB39FF84D4}" type="slidenum">
              <a:rPr lang="en-US" sz="1200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0600" y="68580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Shared Services Delivery Model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43000" y="1988129"/>
            <a:ext cx="6705600" cy="423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0"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>
              <a:spcAft>
                <a:spcPts val="1200"/>
              </a:spcAft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lug-and-play model</a:t>
            </a:r>
          </a:p>
          <a:p>
            <a:pPr>
              <a:spcAft>
                <a:spcPts val="1200"/>
              </a:spcAft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service delivery, transparency and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“co-opetition” among service providers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 way of doing business, across multiple providers</a:t>
            </a:r>
          </a:p>
          <a:p>
            <a:pPr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response to changing needs</a:t>
            </a:r>
          </a:p>
          <a:p>
            <a:pPr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governance structure, with heavy involvement from GETS agencies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6D0D-61F7-4238-9298-26E7DC491CC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406"/>
            <a:ext cx="7086600" cy="1052194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Getting to a true plug &amp; play model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95600" y="2057400"/>
            <a:ext cx="0" cy="41148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2200" y="2057400"/>
            <a:ext cx="0" cy="41148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505200" y="1447800"/>
            <a:ext cx="50292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Integrated Services Platform: iterative build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33" y="2057400"/>
            <a:ext cx="2533467" cy="19871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057400"/>
            <a:ext cx="2166383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58" y="2133600"/>
            <a:ext cx="2164042" cy="21312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355068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Secure, Reliable, Recoverable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4343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Transition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705600" y="4343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Flexible State</a:t>
            </a:r>
            <a:endParaRPr lang="en-US" sz="1600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020834508"/>
              </p:ext>
            </p:extLst>
          </p:nvPr>
        </p:nvGraphicFramePr>
        <p:xfrm>
          <a:off x="228600" y="4572000"/>
          <a:ext cx="83820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228600" y="1447800"/>
            <a:ext cx="25146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Enterprise contracting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2438400"/>
            <a:ext cx="2286000" cy="2308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Sourcing Management Organization</a:t>
            </a:r>
            <a:endParaRPr lang="en-US" sz="105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35680" y="2362200"/>
            <a:ext cx="2103120" cy="2154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Sourcing Management Organization</a:t>
            </a:r>
            <a:endParaRPr lang="en-US" sz="1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2438400"/>
            <a:ext cx="2103120" cy="2154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Sourcing Management Organization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968782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57912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business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riorities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3581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providing secure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reliable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recoverable services,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added focus 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value by bringing services to more customers  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cost-competitive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the customer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BE911-4060-4577-BD0F-811A778DB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600676"/>
            <a:ext cx="1809524" cy="1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7"/>
            <a:ext cx="76200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GTA has become an IT services broker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 agency business needs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best-suited services IT market has to offer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Delivers services via flexible, adaptable GETS platform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new services to even more customers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business-like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BE911-4060-4577-BD0F-811A778DB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215453"/>
            <a:ext cx="3200400" cy="21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92"/>
          <p:cNvGraphicFramePr>
            <a:graphicFrameLocks noGrp="1" noChangeAspect="1"/>
          </p:cNvGraphicFramePr>
          <p:nvPr>
            <p:ph idx="1"/>
          </p:nvPr>
        </p:nvGraphicFramePr>
        <p:xfrm>
          <a:off x="1738313" y="1600200"/>
          <a:ext cx="5667375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Photo Editor Photo" r:id="rId4" imgW="10866667" imgH="8678486" progId="">
                  <p:embed/>
                </p:oleObj>
              </mc:Choice>
              <mc:Fallback>
                <p:oleObj name="Photo Editor Photo" r:id="rId4" imgW="10866667" imgH="867848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1600200"/>
                        <a:ext cx="5667375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743200" y="533400"/>
            <a:ext cx="3581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Dean Johnson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Chief Operating Officer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Georgia Technology Authority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47 Trinity Avenue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Atlanta, GA  30334</a:t>
            </a:r>
          </a:p>
          <a:p>
            <a:pPr algn="ctr" eaLnBrk="1" hangingPunct="1"/>
            <a:r>
              <a:rPr lang="en-US" sz="2000" dirty="0">
                <a:hlinkClick r:id="rId6"/>
              </a:rPr>
              <a:t>Dean.Johnson@gta.ga.gov</a:t>
            </a:r>
            <a:r>
              <a:rPr lang="en-US" sz="2000" dirty="0"/>
              <a:t> 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404-463-4409</a:t>
            </a:r>
          </a:p>
        </p:txBody>
      </p:sp>
    </p:spTree>
    <p:extLst>
      <p:ext uri="{BB962C8B-B14F-4D97-AF65-F5344CB8AC3E}">
        <p14:creationId xmlns:p14="http://schemas.microsoft.com/office/powerpoint/2010/main" val="18550239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3702"/>
            <a:ext cx="89154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5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Insurance Premium Renewal and Follow-Up to Tropical Storm </a:t>
            </a:r>
            <a:r>
              <a:rPr lang="en-US" sz="15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Hermine</a:t>
            </a:r>
            <a:r>
              <a:rPr lang="en-US" sz="15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and Hurricane Matthews for location with and without Insurance Coverage- Frederick Trotter</a:t>
            </a:r>
            <a:endParaRPr lang="en-US" sz="1600" dirty="0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8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" y="1600200"/>
            <a:ext cx="803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Asset Management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78495" y="3203330"/>
            <a:ext cx="3995738" cy="40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SPC REMAT PROPERTY DISCUSSION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450" y="2652590"/>
            <a:ext cx="7954963" cy="5429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PROPERTY PROGRAM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RISK MANAGEMENT – FREDERICK TROTTER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8991600" cy="1295400"/>
          </a:xfrm>
        </p:spPr>
        <p:txBody>
          <a:bodyPr>
            <a:normAutofit/>
          </a:bodyPr>
          <a:lstStyle/>
          <a:p>
            <a:pPr lvl="2"/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Announcements and Deadlines- J. Wade</a:t>
            </a:r>
            <a:endParaRPr lang="en-US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" y="1600200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Transaction Management- Land Division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8229600" cy="1143000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Property Insurance Program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>
                <a:solidFill>
                  <a:schemeClr val="tx1"/>
                </a:solidFill>
              </a:rPr>
              <a:t> FY17 Property Insurances Values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SOG</a:t>
            </a:r>
            <a:r>
              <a:rPr lang="en-US" sz="2800" dirty="0">
                <a:solidFill>
                  <a:schemeClr val="tx1"/>
                </a:solidFill>
              </a:rPr>
              <a:t> Windstorm Exposure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Tropical Storm Hermine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Hurricane Matthew </a:t>
            </a:r>
          </a:p>
          <a:p>
            <a:r>
              <a:rPr lang="en-US" sz="2800" dirty="0">
                <a:solidFill>
                  <a:schemeClr val="tx1"/>
                </a:solidFill>
              </a:rPr>
              <a:t>FY18 Property Insurance Renewal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26313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229600" cy="114300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2800" dirty="0">
                <a:solidFill>
                  <a:schemeClr val="tx1"/>
                </a:solidFill>
              </a:rPr>
              <a:t>Property Insurance Program Values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894288"/>
              </p:ext>
            </p:extLst>
          </p:nvPr>
        </p:nvGraphicFramePr>
        <p:xfrm>
          <a:off x="390617" y="1207643"/>
          <a:ext cx="7992057" cy="5218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5432">
                  <a:extLst>
                    <a:ext uri="{9D8B030D-6E8A-4147-A177-3AD203B41FA5}">
                      <a16:colId xmlns:a16="http://schemas.microsoft.com/office/drawing/2014/main" val="463158351"/>
                    </a:ext>
                  </a:extLst>
                </a:gridCol>
                <a:gridCol w="2094448">
                  <a:extLst>
                    <a:ext uri="{9D8B030D-6E8A-4147-A177-3AD203B41FA5}">
                      <a16:colId xmlns:a16="http://schemas.microsoft.com/office/drawing/2014/main" val="1821399689"/>
                    </a:ext>
                  </a:extLst>
                </a:gridCol>
                <a:gridCol w="1875464">
                  <a:extLst>
                    <a:ext uri="{9D8B030D-6E8A-4147-A177-3AD203B41FA5}">
                      <a16:colId xmlns:a16="http://schemas.microsoft.com/office/drawing/2014/main" val="3892479647"/>
                    </a:ext>
                  </a:extLst>
                </a:gridCol>
                <a:gridCol w="1566713">
                  <a:extLst>
                    <a:ext uri="{9D8B030D-6E8A-4147-A177-3AD203B41FA5}">
                      <a16:colId xmlns:a16="http://schemas.microsoft.com/office/drawing/2014/main" val="633932876"/>
                    </a:ext>
                  </a:extLst>
                </a:gridCol>
              </a:tblGrid>
              <a:tr h="1184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FY16</a:t>
                      </a:r>
                      <a:r>
                        <a:rPr lang="en-US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Expired</a:t>
                      </a:r>
                      <a:r>
                        <a:rPr lang="en-US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Property</a:t>
                      </a:r>
                      <a:r>
                        <a:rPr lang="en-US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Values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FY17  Current Property Values</a:t>
                      </a:r>
                    </a:p>
                  </a:txBody>
                  <a:tcPr marL="68580" marR="68580" marT="0" marB="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Change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654684"/>
                  </a:ext>
                </a:extLst>
              </a:tr>
              <a:tr h="710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Building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$25,801,964,192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$26,451,788,662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9590397"/>
                  </a:ext>
                </a:extLst>
              </a:tr>
              <a:tr h="710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Contents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$5,803,348,256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$5,766,915,126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-0.63%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0919928"/>
                  </a:ext>
                </a:extLst>
              </a:tr>
              <a:tr h="710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Property Damage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$31,605,312,447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$32,218,703,788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1.94%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321604"/>
                  </a:ext>
                </a:extLst>
              </a:tr>
              <a:tr h="710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Business Interruption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$856,893,497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$886,362,873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3.44%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7939227"/>
                  </a:ext>
                </a:extLst>
              </a:tr>
              <a:tr h="710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Grand 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$32,462,205,944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$33,105,066,661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1.92%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92901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11960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/>
          <a:lstStyle/>
          <a:p>
            <a:r>
              <a:rPr lang="en-US" dirty="0"/>
              <a:t>    </a:t>
            </a:r>
            <a:r>
              <a:rPr lang="en-US" sz="3200" dirty="0">
                <a:solidFill>
                  <a:schemeClr val="tx1"/>
                </a:solidFill>
              </a:rPr>
              <a:t>Property Program Windstorm Exposure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43" y="1371600"/>
            <a:ext cx="4853416" cy="45615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05465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Tropical Storm Hermine Projection 09/01/16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94" y="1417638"/>
            <a:ext cx="8116432" cy="49387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64051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Tropical Storm Hermine Projection 09/02/16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37188"/>
            <a:ext cx="7801897" cy="491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6653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Tropical Storm Hermine Property Damages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Four (4) Agencies Incurred Property Damages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Primarily high wind damages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Eleven (11) claims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Total 15 insured structures damaged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Total Incurred damages </a:t>
            </a:r>
          </a:p>
          <a:p>
            <a:pPr marL="960120" lvl="2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$136,855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5050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>
                <a:solidFill>
                  <a:schemeClr val="tx1"/>
                </a:solidFill>
              </a:rPr>
              <a:t>Hurricane Matthew Projection 10/05/16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796" y="1335334"/>
            <a:ext cx="7446708" cy="47908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69173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Hurricane Matthew Projection 10/06/16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36826"/>
            <a:ext cx="758195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33223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Hurricane Matthew Projection 10/07/16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61" y="1600200"/>
            <a:ext cx="720454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14337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Hurricane Matthew Estimated Property Impact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012"/>
            <a:ext cx="8229600" cy="4525963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Nine (9) Agencies Incurred Property Damages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Primarily high wind / flood damages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Thirty – Six (36) locations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Total 276 structures / items damaged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Total estimated damages </a:t>
            </a:r>
          </a:p>
          <a:p>
            <a:pPr marL="960120" lvl="2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$ 8,164,024.00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4353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8991600" cy="1295400"/>
          </a:xfrm>
        </p:spPr>
        <p:txBody>
          <a:bodyPr>
            <a:normAutofit/>
          </a:bodyPr>
          <a:lstStyle/>
          <a:p>
            <a:pPr lvl="2"/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GTA Telecommunication Process- Dean Johnson, GTA</a:t>
            </a:r>
            <a:endParaRPr lang="en-US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" y="1600200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Transaction Management- Leasing Division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Hurricane Matthew Projected Property Impact 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32500" lnSpcReduction="20000"/>
          </a:bodyPr>
          <a:lstStyle/>
          <a:p>
            <a:r>
              <a:rPr lang="en-US" sz="7400" dirty="0">
                <a:solidFill>
                  <a:schemeClr val="tx1"/>
                </a:solidFill>
              </a:rPr>
              <a:t>Thirty – Four (34) structures had no assigned BLLIP ID</a:t>
            </a:r>
          </a:p>
          <a:p>
            <a:pPr lvl="1"/>
            <a:r>
              <a:rPr lang="en-US" sz="7400" dirty="0">
                <a:solidFill>
                  <a:schemeClr val="tx1"/>
                </a:solidFill>
              </a:rPr>
              <a:t>One structure was a new location for FY17</a:t>
            </a:r>
          </a:p>
          <a:p>
            <a:pPr lvl="2"/>
            <a:r>
              <a:rPr lang="en-US" sz="5500" dirty="0">
                <a:solidFill>
                  <a:schemeClr val="tx1"/>
                </a:solidFill>
              </a:rPr>
              <a:t>Pole Barn Building estimated damages $14,000 ( covered loss)</a:t>
            </a:r>
          </a:p>
          <a:p>
            <a:pPr marL="960120" lvl="2" indent="0">
              <a:buNone/>
            </a:pPr>
            <a:endParaRPr lang="en-US" sz="5500" dirty="0">
              <a:solidFill>
                <a:schemeClr val="tx1"/>
              </a:solidFill>
            </a:endParaRPr>
          </a:p>
          <a:p>
            <a:pPr lvl="1"/>
            <a:r>
              <a:rPr lang="en-US" sz="7400" dirty="0">
                <a:solidFill>
                  <a:schemeClr val="tx1"/>
                </a:solidFill>
              </a:rPr>
              <a:t>Thirty – three (33) structures: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Confirmed no assigned BLLIP ID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Not recorded in BLLIP prior to loss date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Agency elected not to cover structure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Total estimated losses</a:t>
            </a:r>
          </a:p>
          <a:p>
            <a:pPr marL="1417320" lvl="3" indent="0">
              <a:buNone/>
            </a:pPr>
            <a:r>
              <a:rPr lang="en-US" sz="13500" dirty="0">
                <a:solidFill>
                  <a:srgbClr val="FF0000"/>
                </a:solidFill>
              </a:rPr>
              <a:t>$1,712,750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58263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FY 18 Property Insurance Renewal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2772"/>
            <a:ext cx="8229600" cy="5299969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Targeted  Coverage Renewal Periods </a:t>
            </a:r>
          </a:p>
          <a:p>
            <a:r>
              <a:rPr lang="en-US" sz="1600" dirty="0">
                <a:solidFill>
                  <a:schemeClr val="tx1"/>
                </a:solidFill>
              </a:rPr>
              <a:t>Building &amp; Contents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Same format as FY17 whereby agencies can either update the BLLIP register directly or 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Request your agency BLLIP data to be downloaded to a spreadsheet template via ITOS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Spreadsheet templates for FY18  will only reflect the critical fields required for updating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Please note downloaded </a:t>
            </a:r>
            <a:r>
              <a:rPr lang="en-US" sz="1600" u="sng" dirty="0">
                <a:solidFill>
                  <a:schemeClr val="tx1"/>
                </a:solidFill>
              </a:rPr>
              <a:t>templates fields </a:t>
            </a:r>
            <a:r>
              <a:rPr lang="en-US" sz="1600" i="1" dirty="0">
                <a:solidFill>
                  <a:schemeClr val="tx1"/>
                </a:solidFill>
              </a:rPr>
              <a:t>can not be altered and or changed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DOAS / ITOS will host building &amp; contents webinars based on interest 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Renewal Period - December 12, 2016 thru February 24, 2017</a:t>
            </a:r>
          </a:p>
          <a:p>
            <a:r>
              <a:rPr lang="en-US" sz="1600" dirty="0">
                <a:solidFill>
                  <a:schemeClr val="tx1"/>
                </a:solidFill>
              </a:rPr>
              <a:t>Special Property All Risk</a:t>
            </a:r>
          </a:p>
          <a:p>
            <a:r>
              <a:rPr lang="en-US" sz="1600" dirty="0">
                <a:solidFill>
                  <a:schemeClr val="tx1"/>
                </a:solidFill>
              </a:rPr>
              <a:t>Business Interruption Worksheets 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Renewal Period - December 12, 2016 thru February 24, 2017</a:t>
            </a:r>
          </a:p>
          <a:p>
            <a:r>
              <a:rPr lang="en-US" sz="1600" dirty="0">
                <a:solidFill>
                  <a:schemeClr val="tx1"/>
                </a:solidFill>
              </a:rPr>
              <a:t>Aviation Fleet</a:t>
            </a:r>
          </a:p>
          <a:p>
            <a:r>
              <a:rPr lang="en-US" sz="1600" dirty="0">
                <a:solidFill>
                  <a:schemeClr val="tx1"/>
                </a:solidFill>
              </a:rPr>
              <a:t>Ocean Marine Fleet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Renewal Period – January 9</a:t>
            </a:r>
            <a:r>
              <a:rPr lang="en-US" sz="1600" b="1">
                <a:solidFill>
                  <a:schemeClr val="tx1"/>
                </a:solidFill>
              </a:rPr>
              <a:t>, </a:t>
            </a:r>
            <a:r>
              <a:rPr lang="en-US" sz="1600" b="1" smtClean="0">
                <a:solidFill>
                  <a:schemeClr val="tx1"/>
                </a:solidFill>
              </a:rPr>
              <a:t>2017 </a:t>
            </a:r>
            <a:r>
              <a:rPr lang="en-US" sz="1600" b="1" dirty="0">
                <a:solidFill>
                  <a:schemeClr val="tx1"/>
                </a:solidFill>
              </a:rPr>
              <a:t>thru February 24, 2017</a:t>
            </a:r>
          </a:p>
          <a:p>
            <a:pPr marL="560070" lvl="1" indent="0">
              <a:buNone/>
            </a:pPr>
            <a:endParaRPr lang="en-US" sz="1500" b="1" dirty="0">
              <a:solidFill>
                <a:schemeClr val="tx1"/>
              </a:solidFill>
            </a:endParaRPr>
          </a:p>
          <a:p>
            <a:pPr marL="160020" indent="0">
              <a:buNone/>
            </a:pPr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r>
              <a:rPr lang="en-US" sz="15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50014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482600"/>
            <a:ext cx="6629400" cy="812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tx1"/>
                </a:solidFill>
              </a:rPr>
              <a:t>Contact Information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524000"/>
            <a:ext cx="7543800" cy="3527425"/>
          </a:xfrm>
        </p:spPr>
        <p:txBody>
          <a:bodyPr>
            <a:noAutofit/>
          </a:bodyPr>
          <a:lstStyle/>
          <a:p>
            <a:pPr lvl="2" eaLnBrk="1" hangingPunct="1"/>
            <a:r>
              <a:rPr lang="en-US" altLang="en-US" sz="1600" dirty="0">
                <a:solidFill>
                  <a:schemeClr val="tx1"/>
                </a:solidFill>
              </a:rPr>
              <a:t>Risk Management Services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200 Piedmont Ave, SE, Suite 1208 West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Atlanta, GA 30334</a:t>
            </a: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Wade Damron, Director</a:t>
            </a:r>
          </a:p>
          <a:p>
            <a:pPr lvl="2" eaLnBrk="1" hangingPunct="1"/>
            <a:r>
              <a:rPr lang="en-US" altLang="en-US" sz="1600" b="1" dirty="0">
                <a:solidFill>
                  <a:srgbClr val="33CC33"/>
                </a:solidFill>
                <a:hlinkClick r:id="rId3"/>
              </a:rPr>
              <a:t>Wade Damron@doas.ga.gov</a:t>
            </a:r>
            <a:r>
              <a:rPr lang="en-US" altLang="en-US" sz="1600" b="1" dirty="0">
                <a:solidFill>
                  <a:srgbClr val="33CC33"/>
                </a:solidFill>
              </a:rPr>
              <a:t>,</a:t>
            </a:r>
            <a:r>
              <a:rPr lang="en-US" altLang="en-US" sz="1600" dirty="0">
                <a:solidFill>
                  <a:srgbClr val="33CC33"/>
                </a:solidFill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</a:rPr>
              <a:t>404-463-7982</a:t>
            </a: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Frederick Trotter, Property Program Officer</a:t>
            </a:r>
          </a:p>
          <a:p>
            <a:pPr lvl="2" eaLnBrk="1" hangingPunct="1"/>
            <a:r>
              <a:rPr lang="en-US" altLang="en-US" sz="1600" b="1" dirty="0">
                <a:hlinkClick r:id="rId4"/>
              </a:rPr>
              <a:t>Frederick.Trotter@doas.ga.gov</a:t>
            </a:r>
            <a:r>
              <a:rPr lang="en-US" altLang="en-US" sz="1600" b="1" dirty="0"/>
              <a:t>, </a:t>
            </a:r>
            <a:r>
              <a:rPr lang="en-US" altLang="en-US" sz="1600" b="1" dirty="0">
                <a:solidFill>
                  <a:schemeClr val="tx1"/>
                </a:solidFill>
              </a:rPr>
              <a:t>404-463-2143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Kim Cramer, WC Program Officer</a:t>
            </a:r>
          </a:p>
          <a:p>
            <a:pPr lvl="2" eaLnBrk="1" hangingPunct="1"/>
            <a:r>
              <a:rPr lang="en-US" altLang="en-US" sz="1600" b="1" dirty="0">
                <a:hlinkClick r:id="rId5"/>
              </a:rPr>
              <a:t>Kim Cramer@doas.ga.gov</a:t>
            </a:r>
            <a:r>
              <a:rPr lang="en-US" altLang="en-US" sz="1600" b="1" dirty="0"/>
              <a:t>,  </a:t>
            </a:r>
            <a:r>
              <a:rPr lang="en-US" altLang="en-US" sz="1600" b="1" dirty="0">
                <a:solidFill>
                  <a:schemeClr val="tx1"/>
                </a:solidFill>
              </a:rPr>
              <a:t>404-656-9484</a:t>
            </a: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Mark McKinney, Liability Program Officer</a:t>
            </a:r>
          </a:p>
          <a:p>
            <a:pPr lvl="2" eaLnBrk="1" hangingPunct="1"/>
            <a:r>
              <a:rPr lang="en-US" altLang="en-US" sz="1600" b="1" dirty="0">
                <a:hlinkClick r:id="rId6"/>
              </a:rPr>
              <a:t>Mark.McKinney@doas.ga.gov</a:t>
            </a:r>
            <a:r>
              <a:rPr lang="en-US" altLang="en-US" sz="1600" b="1" dirty="0"/>
              <a:t>, </a:t>
            </a:r>
            <a:r>
              <a:rPr lang="en-US" altLang="en-US" sz="1600" b="1" dirty="0">
                <a:solidFill>
                  <a:schemeClr val="tx1"/>
                </a:solidFill>
              </a:rPr>
              <a:t>404-656-4817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C.G. Lawrence,  Safety and Loss Control Officer</a:t>
            </a:r>
          </a:p>
          <a:p>
            <a:pPr lvl="2" eaLnBrk="1" hangingPunct="1"/>
            <a:r>
              <a:rPr lang="en-US" altLang="en-US" sz="1600" b="1" dirty="0">
                <a:hlinkClick r:id="rId7"/>
              </a:rPr>
              <a:t>Charles.Lawrence@doas.ga.gov</a:t>
            </a:r>
            <a:r>
              <a:rPr lang="en-US" altLang="en-US" sz="1600" b="1" dirty="0"/>
              <a:t>,  </a:t>
            </a:r>
            <a:r>
              <a:rPr lang="en-US" altLang="en-US" sz="1600" b="1" dirty="0">
                <a:solidFill>
                  <a:schemeClr val="tx1"/>
                </a:solidFill>
              </a:rPr>
              <a:t>404-657-4457</a:t>
            </a:r>
          </a:p>
          <a:p>
            <a:pPr lvl="2" eaLnBrk="1" hangingPunct="1"/>
            <a:r>
              <a:rPr lang="en-US" altLang="en-US" sz="1600" b="1" dirty="0">
                <a:solidFill>
                  <a:schemeClr val="tx1"/>
                </a:solidFill>
              </a:rPr>
              <a:t>Hiram Lagroon,  Safety and Loss Control Officer</a:t>
            </a:r>
          </a:p>
          <a:p>
            <a:pPr lvl="2"/>
            <a:r>
              <a:rPr lang="en-US" altLang="en-US" sz="1600" b="1" dirty="0">
                <a:hlinkClick r:id="rId7"/>
              </a:rPr>
              <a:t>Hiram. Lagroon@doas.ga.gov</a:t>
            </a:r>
            <a:r>
              <a:rPr lang="en-US" altLang="en-US" sz="1600" b="1" dirty="0"/>
              <a:t>, -</a:t>
            </a:r>
            <a:r>
              <a:rPr lang="en-US" altLang="en-US" sz="1600" b="1" dirty="0">
                <a:solidFill>
                  <a:schemeClr val="tx1"/>
                </a:solidFill>
              </a:rPr>
              <a:t>404-6536309</a:t>
            </a:r>
          </a:p>
          <a:p>
            <a:pPr lvl="2" eaLnBrk="1" hangingPunct="1"/>
            <a:endParaRPr lang="en-US" altLang="en-US" sz="1600" b="1" dirty="0"/>
          </a:p>
          <a:p>
            <a:pPr lvl="2" eaLnBrk="1" hangingPunct="1"/>
            <a:endParaRPr lang="en-US" altLang="en-US" sz="16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Website: </a:t>
            </a:r>
            <a:r>
              <a:rPr lang="en-US" altLang="en-US" sz="1600" u="sng" dirty="0">
                <a:solidFill>
                  <a:schemeClr val="tx1"/>
                </a:solidFill>
                <a:hlinkClick r:id="rId8"/>
              </a:rPr>
              <a:t>www.doas.ga.gov</a:t>
            </a:r>
            <a:r>
              <a:rPr lang="en-US" altLang="en-US" sz="1600" u="sng" dirty="0">
                <a:solidFill>
                  <a:schemeClr val="tx1"/>
                </a:solidFill>
              </a:rPr>
              <a:t>  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1600" u="sng" dirty="0">
              <a:solidFill>
                <a:schemeClr val="tx1"/>
              </a:solidFill>
            </a:endParaRPr>
          </a:p>
          <a:p>
            <a:pPr lvl="2" eaLnBrk="1" hangingPunct="1"/>
            <a:endParaRPr lang="en-US" altLang="en-US" b="1" dirty="0"/>
          </a:p>
          <a:p>
            <a:pPr lvl="2" eaLnBrk="1" hangingPunct="1"/>
            <a:endParaRPr lang="en-US" altLang="en-US" b="1" dirty="0"/>
          </a:p>
          <a:p>
            <a:pPr lvl="2" eaLnBrk="1" hangingPunct="1">
              <a:buFontTx/>
              <a:buNone/>
            </a:pPr>
            <a:r>
              <a:rPr lang="en-US" altLang="en-US" dirty="0"/>
              <a:t>	</a:t>
            </a:r>
            <a:br>
              <a:rPr lang="en-US" altLang="en-US" dirty="0"/>
            </a:b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51637486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Questions &amp; Answers</a:t>
            </a:r>
          </a:p>
        </p:txBody>
      </p:sp>
      <p:pic>
        <p:nvPicPr>
          <p:cNvPr id="87043" name="Picture 8" descr="C:\Documents and Settings\sekin\Local Settings\Temporary Internet Files\Content.IE5\1N0TQ6YG\MCj0441428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304925"/>
            <a:ext cx="32639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251547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404.656.6245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01813" y="3797300"/>
            <a:ext cx="3455987" cy="520700"/>
          </a:xfrm>
        </p:spPr>
        <p:txBody>
          <a:bodyPr/>
          <a:lstStyle/>
          <a:p>
            <a:r>
              <a:rPr lang="en-US" dirty="0"/>
              <a:t>www.DOAS.ga.gov</a:t>
            </a:r>
          </a:p>
        </p:txBody>
      </p:sp>
    </p:spTree>
    <p:extLst>
      <p:ext uri="{BB962C8B-B14F-4D97-AF65-F5344CB8AC3E}">
        <p14:creationId xmlns:p14="http://schemas.microsoft.com/office/powerpoint/2010/main" val="3427544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Contact Information 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87463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Frank Smith- Deputy Executive Director</a:t>
            </a:r>
          </a:p>
          <a:p>
            <a:r>
              <a:rPr lang="en-US" dirty="0"/>
              <a:t> </a:t>
            </a:r>
            <a:r>
              <a:rPr lang="en-US" dirty="0" smtClean="0"/>
              <a:t>     Office: (404) 656-5602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Alisa Pereira- Assistant Director</a:t>
            </a:r>
            <a:endParaRPr lang="en-US" dirty="0"/>
          </a:p>
          <a:p>
            <a:r>
              <a:rPr lang="en-US" dirty="0"/>
              <a:t>      Office: (404) </a:t>
            </a:r>
            <a:r>
              <a:rPr lang="en-US" dirty="0" smtClean="0"/>
              <a:t>463-5861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J. Wade- Land Acquisition &amp; Disposition Manager 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463-6161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Tamika Crittenden- Leasing Section Manager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463-5570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Andre’ Elam- Business </a:t>
            </a:r>
            <a:r>
              <a:rPr lang="en-US" dirty="0" smtClean="0"/>
              <a:t>Analyst</a:t>
            </a:r>
            <a:endParaRPr lang="en-US" dirty="0"/>
          </a:p>
          <a:p>
            <a:r>
              <a:rPr lang="en-US" dirty="0"/>
              <a:t>      Office: (404) 463-6443</a:t>
            </a:r>
          </a:p>
          <a:p>
            <a:endParaRPr lang="en-US" dirty="0"/>
          </a:p>
          <a:p>
            <a:r>
              <a:rPr lang="en-US" sz="1700" b="1" dirty="0" smtClean="0"/>
              <a:t>Note: A copy of this REMAT Presentation can </a:t>
            </a:r>
            <a:r>
              <a:rPr lang="en-US" sz="1700" b="1" dirty="0"/>
              <a:t>be obtained at </a:t>
            </a:r>
            <a:r>
              <a:rPr lang="en-US" sz="1700" dirty="0">
                <a:hlinkClick r:id="rId3"/>
              </a:rPr>
              <a:t>http://</a:t>
            </a:r>
            <a:r>
              <a:rPr lang="en-US" sz="1700" dirty="0" smtClean="0">
                <a:hlinkClick r:id="rId3"/>
              </a:rPr>
              <a:t>gspc.georgia.gov/publications</a:t>
            </a:r>
            <a:endParaRPr lang="en-US" sz="1700" dirty="0" smtClean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306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1054100" y="1905000"/>
            <a:ext cx="8089900" cy="124618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6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State of Georgia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Contracts and Service Offerings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152400" y="3516313"/>
            <a:ext cx="876300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defRPr/>
            </a:pPr>
            <a:endParaRPr lang="en-US" sz="2000" b="1" kern="0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Dean Johnson</a:t>
            </a:r>
          </a:p>
          <a:p>
            <a:pPr>
              <a:spcBef>
                <a:spcPts val="0"/>
              </a:spcBef>
              <a:defRPr/>
            </a:pPr>
            <a:r>
              <a:rPr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Chief </a:t>
            </a: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Operating Officer, GTA</a:t>
            </a:r>
          </a:p>
          <a:p>
            <a:pPr>
              <a:spcBef>
                <a:spcPts val="0"/>
              </a:spcBef>
              <a:defRPr/>
            </a:pPr>
            <a:endParaRPr lang="en-US" sz="2000" b="1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en-US" sz="2000" b="1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SPC REMAT Meeting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GSFIC Training Room - 1st floor TW building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December 7, 2016</a:t>
            </a:r>
            <a:endParaRPr lang="en-US" sz="20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51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dirty="0" smtClean="0"/>
              <a:t/>
            </a:r>
            <a:br>
              <a:rPr lang="en-US" sz="4000" b="0" dirty="0" smtClean="0"/>
            </a:br>
            <a:r>
              <a:rPr lang="en-US" sz="4000" dirty="0" smtClean="0"/>
              <a:t>Georgia Technology Authority</a:t>
            </a:r>
            <a:br>
              <a:rPr lang="en-US" sz="4000" dirty="0" smtClean="0"/>
            </a:br>
            <a:r>
              <a:rPr lang="en-US" sz="4000" b="0" dirty="0"/>
              <a:t/>
            </a:r>
            <a:br>
              <a:rPr lang="en-US" sz="4000" b="0" dirty="0"/>
            </a:br>
            <a:r>
              <a:rPr lang="en-US" sz="2700" dirty="0"/>
              <a:t>Collaboration through Partnerships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200" b="0" dirty="0"/>
              <a:t>Leveraging Core Competencies in State Government</a:t>
            </a:r>
            <a:br>
              <a:rPr lang="en-US" sz="2200" b="0" dirty="0"/>
            </a:b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1373184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1208088"/>
            <a:ext cx="7554913" cy="5116512"/>
          </a:xfrm>
        </p:spPr>
        <p:txBody>
          <a:bodyPr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Delivers IT services and support</a:t>
            </a:r>
            <a:b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to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executive branch agencies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and beyond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Extends many services across broader slate of Georgia agencies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Manages the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state’s</a:t>
            </a:r>
            <a:b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central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IT infrastructure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Data center, network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and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telecomm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services, security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lvl="0" eaLnBrk="1" hangingPunct="1">
              <a:spcBef>
                <a:spcPts val="18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Promotes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an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enterprise</a:t>
            </a:r>
            <a:b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approach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to state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IT</a:t>
            </a:r>
          </a:p>
        </p:txBody>
      </p:sp>
      <p:sp>
        <p:nvSpPr>
          <p:cNvPr id="92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9D72F1-EF00-445A-A400-24B99E52D8BE}" type="slidenum">
              <a:rPr lang="en-US" sz="1000" smtClean="0">
                <a:solidFill>
                  <a:srgbClr val="898989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00" dirty="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762000"/>
            <a:ext cx="7629525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What is the Georgia Technology Authority?</a:t>
            </a: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91200"/>
            <a:ext cx="1600200" cy="944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3274418"/>
            <a:ext cx="3743325" cy="21056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2335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0" y="1314136"/>
            <a:ext cx="7315200" cy="5239063"/>
          </a:xfrm>
        </p:spPr>
        <p:txBody>
          <a:bodyPr/>
          <a:lstStyle/>
          <a:p>
            <a:pPr lvl="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>
                <a:solidFill>
                  <a:srgbClr val="4D4D4D"/>
                </a:solidFill>
                <a:latin typeface="Arial"/>
              </a:rPr>
              <a:t>Managed Network Services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700" kern="0" dirty="0">
                <a:solidFill>
                  <a:srgbClr val="4D4D4D"/>
                </a:solidFill>
                <a:latin typeface="Arial"/>
              </a:rPr>
              <a:t>Telecom/voice services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700" kern="0" dirty="0">
                <a:solidFill>
                  <a:srgbClr val="4D4D4D"/>
                </a:solidFill>
                <a:latin typeface="Arial"/>
              </a:rPr>
              <a:t>Network connectivity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IT </a:t>
            </a:r>
            <a:r>
              <a:rPr lang="en-US" sz="1900" b="1" kern="0" dirty="0">
                <a:solidFill>
                  <a:srgbClr val="4D4D4D"/>
                </a:solidFill>
                <a:latin typeface="Arial"/>
              </a:rPr>
              <a:t>Infrastructure Services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en-US" sz="1700" kern="0" dirty="0">
                <a:solidFill>
                  <a:srgbClr val="4D4D4D"/>
                </a:solidFill>
                <a:latin typeface="Arial"/>
              </a:rPr>
              <a:t>Desktop computing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en-US" sz="1700" kern="0" dirty="0">
                <a:solidFill>
                  <a:srgbClr val="4D4D4D"/>
                </a:solidFill>
                <a:latin typeface="Arial"/>
              </a:rPr>
              <a:t>Laptops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>
                <a:solidFill>
                  <a:srgbClr val="4D4D4D"/>
                </a:solidFill>
                <a:latin typeface="Arial"/>
              </a:rPr>
              <a:t>Security Policies &amp; Standards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>
                <a:solidFill>
                  <a:srgbClr val="4D4D4D"/>
                </a:solidFill>
                <a:latin typeface="Arial"/>
              </a:rPr>
              <a:t>Enterprise Software &amp; Hardware </a:t>
            </a: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Contracts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IT </a:t>
            </a:r>
            <a:r>
              <a:rPr lang="en-US" sz="1900" b="1" kern="0" dirty="0">
                <a:solidFill>
                  <a:srgbClr val="4D4D4D"/>
                </a:solidFill>
                <a:latin typeface="Arial"/>
              </a:rPr>
              <a:t>Project </a:t>
            </a: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Oversight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Governance Standards for Enterprise Applications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900" b="1" kern="0" dirty="0" smtClean="0">
                <a:solidFill>
                  <a:srgbClr val="4D4D4D"/>
                </a:solidFill>
                <a:latin typeface="Arial"/>
              </a:rPr>
              <a:t>State Portal (georgia.gov)</a:t>
            </a:r>
            <a:endParaRPr lang="en-US" sz="1900" b="1" kern="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027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227502-57AD-46B8-9E7B-BB90336EB71F}" type="slidenum">
              <a:rPr lang="en-US" sz="1000" smtClean="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0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01000" cy="808038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4D4D4D"/>
                </a:solidFill>
                <a:latin typeface="Arial"/>
              </a:rPr>
              <a:t>Enterprise Approach to State IT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2819400"/>
            <a:ext cx="3733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spcBef>
                <a:spcPts val="600"/>
              </a:spcBef>
              <a:buClr>
                <a:prstClr val="black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700" dirty="0">
                <a:solidFill>
                  <a:srgbClr val="4D4D4D"/>
                </a:solidFill>
                <a:latin typeface="Arial"/>
                <a:cs typeface="Arial" pitchFamily="34" charset="0"/>
              </a:rPr>
              <a:t>Software &amp; security included</a:t>
            </a:r>
          </a:p>
          <a:p>
            <a:pPr marL="228600" lvl="1" indent="-228600">
              <a:spcBef>
                <a:spcPts val="600"/>
              </a:spcBef>
              <a:buClr>
                <a:prstClr val="black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700" dirty="0">
                <a:solidFill>
                  <a:srgbClr val="4D4D4D"/>
                </a:solidFill>
                <a:latin typeface="Arial"/>
                <a:cs typeface="Arial" pitchFamily="34" charset="0"/>
              </a:rPr>
              <a:t>Maintenance &amp; refresh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Georgia Technology Authority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1675618"/>
            <a:ext cx="2133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eaLnBrk="0" hangingPunct="0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itchFamily="2" charset="2"/>
              <a:buChar char="§"/>
            </a:pPr>
            <a:r>
              <a:rPr lang="en-US" sz="1700" kern="0" dirty="0">
                <a:solidFill>
                  <a:srgbClr val="4D4D4D"/>
                </a:solidFill>
                <a:latin typeface="Arial"/>
                <a:cs typeface="Arial" pitchFamily="34" charset="0"/>
              </a:rPr>
              <a:t>Cabling</a:t>
            </a:r>
          </a:p>
        </p:txBody>
      </p:sp>
    </p:spTree>
    <p:extLst>
      <p:ext uri="{BB962C8B-B14F-4D97-AF65-F5344CB8AC3E}">
        <p14:creationId xmlns:p14="http://schemas.microsoft.com/office/powerpoint/2010/main" val="16209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GTA Organization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306540"/>
              </p:ext>
            </p:extLst>
          </p:nvPr>
        </p:nvGraphicFramePr>
        <p:xfrm>
          <a:off x="304800" y="1371600"/>
          <a:ext cx="8458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4090C-6E86-430E-98F6-5BB40FA8B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ad this slide before using">
  <a:themeElements>
    <a:clrScheme name="Custom 2">
      <a:dk1>
        <a:srgbClr val="FF7200"/>
      </a:dk1>
      <a:lt1>
        <a:srgbClr val="FFFFFF"/>
      </a:lt1>
      <a:dk2>
        <a:srgbClr val="067AB4"/>
      </a:dk2>
      <a:lt2>
        <a:srgbClr val="FFFFFF"/>
      </a:lt2>
      <a:accent1>
        <a:srgbClr val="484848"/>
      </a:accent1>
      <a:accent2>
        <a:srgbClr val="C4D82D"/>
      </a:accent2>
      <a:accent3>
        <a:srgbClr val="6EBB1F"/>
      </a:accent3>
      <a:accent4>
        <a:srgbClr val="7CC6FF"/>
      </a:accent4>
      <a:accent5>
        <a:srgbClr val="FCB314"/>
      </a:accent5>
      <a:accent6>
        <a:srgbClr val="B30A3C"/>
      </a:accent6>
      <a:hlink>
        <a:srgbClr val="0C2577"/>
      </a:hlink>
      <a:folHlink>
        <a:srgbClr val="81017E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5F5F5F"/>
      </a:hlink>
      <a:folHlink>
        <a:srgbClr val="919191"/>
      </a:folHlink>
    </a:clrScheme>
    <a:fontScheme name="1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5F5F5F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1_Office Theme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5F5F5F"/>
      </a:hlink>
      <a:folHlink>
        <a:srgbClr val="919191"/>
      </a:folHlink>
    </a:clrScheme>
    <a:fontScheme name="1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5F5F5F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GTA Template - 201301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GTA Template - 201301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owerpoint_Template_GaGOV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GTA Template - 201302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8960</TotalTime>
  <Words>1414</Words>
  <Application>Microsoft Office PowerPoint</Application>
  <PresentationFormat>On-screen Show (4:3)</PresentationFormat>
  <Paragraphs>457</Paragraphs>
  <Slides>45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ＭＳ Ｐゴシック</vt:lpstr>
      <vt:lpstr>Arial</vt:lpstr>
      <vt:lpstr>Arial Narrow</vt:lpstr>
      <vt:lpstr>Calibri</vt:lpstr>
      <vt:lpstr>Helvetica</vt:lpstr>
      <vt:lpstr>IB Wb Regular</vt:lpstr>
      <vt:lpstr>Times New Roman</vt:lpstr>
      <vt:lpstr>Verdana</vt:lpstr>
      <vt:lpstr>Wingdings</vt:lpstr>
      <vt:lpstr>Wingdings 2</vt:lpstr>
      <vt:lpstr>Read this slide before using</vt:lpstr>
      <vt:lpstr>5_Office Theme</vt:lpstr>
      <vt:lpstr>7_Office Theme</vt:lpstr>
      <vt:lpstr>4_GTA Template - 20130104</vt:lpstr>
      <vt:lpstr>4_Office Theme</vt:lpstr>
      <vt:lpstr>10_Office Theme</vt:lpstr>
      <vt:lpstr>1_GTA Template - 20130104</vt:lpstr>
      <vt:lpstr>1_Powerpoint_Template_GaGOV</vt:lpstr>
      <vt:lpstr>1_GTA Template - 20130208</vt:lpstr>
      <vt:lpstr>Photo Editor Photo</vt:lpstr>
      <vt:lpstr>PowerPoint Presentation</vt:lpstr>
      <vt:lpstr>PowerPoint Presentation</vt:lpstr>
      <vt:lpstr>PowerPoint Presentation</vt:lpstr>
      <vt:lpstr>PowerPoint Presentation</vt:lpstr>
      <vt:lpstr>State of Georgia  IT Contracts and Service Offerings</vt:lpstr>
      <vt:lpstr> Georgia Technology Authority  Collaboration through Partnerships Leveraging Core Competencies in State Government </vt:lpstr>
      <vt:lpstr>  </vt:lpstr>
      <vt:lpstr>Enterprise Approach to State IT  </vt:lpstr>
      <vt:lpstr>GTA Organization</vt:lpstr>
      <vt:lpstr>State Portal  Steve Nichols Chief Technology Officer</vt:lpstr>
      <vt:lpstr>Portal Division Overview</vt:lpstr>
      <vt:lpstr> Enterprise Governance and Planning  Michael Curtis  Director of IT Planning and Strategy </vt:lpstr>
      <vt:lpstr>Enterprise IT Governance</vt:lpstr>
      <vt:lpstr>Governance and Risk Management  Mission: Deliver policies to guide agencies’ use of technology</vt:lpstr>
      <vt:lpstr>Cyber Security  Stanton Gatewood State Chief Information Security Officer Office of Information Security (OIS) </vt:lpstr>
      <vt:lpstr>GTA Office of Information Security</vt:lpstr>
      <vt:lpstr>Georgia Enterprise Technology Services (GETS)  Dean Johnson GTA Chief Operating Officer  </vt:lpstr>
      <vt:lpstr>Georgia Enterprise Technology Services (GETS)</vt:lpstr>
      <vt:lpstr>GTA Customers – GTA Services  </vt:lpstr>
      <vt:lpstr>PowerPoint Presentation</vt:lpstr>
      <vt:lpstr>GETS is an evolving program</vt:lpstr>
      <vt:lpstr>GETS Shared Services Platform Timeline</vt:lpstr>
      <vt:lpstr>PowerPoint Presentation</vt:lpstr>
      <vt:lpstr>Getting to a true plug &amp; play model</vt:lpstr>
      <vt:lpstr>GETS business priorities</vt:lpstr>
      <vt:lpstr>GTA has become an IT services broker</vt:lpstr>
      <vt:lpstr>PowerPoint Presentation</vt:lpstr>
      <vt:lpstr>PowerPoint Presentation</vt:lpstr>
      <vt:lpstr>PROPERTY PROGRAM</vt:lpstr>
      <vt:lpstr> Property Insurance Program </vt:lpstr>
      <vt:lpstr>  Property Insurance Program Values</vt:lpstr>
      <vt:lpstr>    Property Program Windstorm Exposure</vt:lpstr>
      <vt:lpstr>Tropical Storm Hermine Projection 09/01/16</vt:lpstr>
      <vt:lpstr>Tropical Storm Hermine Projection 09/02/16</vt:lpstr>
      <vt:lpstr>Tropical Storm Hermine Property Damages </vt:lpstr>
      <vt:lpstr> Hurricane Matthew Projection 10/05/16</vt:lpstr>
      <vt:lpstr>Hurricane Matthew Projection 10/06/16</vt:lpstr>
      <vt:lpstr>Hurricane Matthew Projection 10/07/16</vt:lpstr>
      <vt:lpstr>Hurricane Matthew Estimated Property Impact </vt:lpstr>
      <vt:lpstr>Hurricane Matthew Projected Property Impact  </vt:lpstr>
      <vt:lpstr>FY 18 Property Insurance Renewal Update</vt:lpstr>
      <vt:lpstr>Contact Information</vt:lpstr>
      <vt:lpstr>Questions &amp; Answers</vt:lpstr>
      <vt:lpstr>404.656.6245</vt:lpstr>
      <vt:lpstr>Contact Information </vt:lpstr>
    </vt:vector>
  </TitlesOfParts>
  <Company>GTA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clingga</dc:creator>
  <cp:lastModifiedBy>Elam, Andre</cp:lastModifiedBy>
  <cp:revision>511</cp:revision>
  <cp:lastPrinted>2013-02-28T15:41:01Z</cp:lastPrinted>
  <dcterms:created xsi:type="dcterms:W3CDTF">2011-08-23T17:26:26Z</dcterms:created>
  <dcterms:modified xsi:type="dcterms:W3CDTF">2016-12-07T18:00:38Z</dcterms:modified>
</cp:coreProperties>
</file>