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  <p:sldMasterId id="2147483672" r:id="rId2"/>
    <p:sldMasterId id="2147483675" r:id="rId3"/>
    <p:sldMasterId id="2147483678" r:id="rId4"/>
  </p:sldMasterIdLst>
  <p:notesMasterIdLst>
    <p:notesMasterId r:id="rId6"/>
  </p:notesMasterIdLst>
  <p:handoutMasterIdLst>
    <p:handoutMasterId r:id="rId7"/>
  </p:handoutMasterIdLst>
  <p:sldIdLst>
    <p:sldId id="274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tz, Kaycee" initials="MK" lastIdx="5" clrIdx="0">
    <p:extLst/>
  </p:cmAuthor>
  <p:cmAuthor id="2" name="Tanner, Paul" initials="TP" lastIdx="8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F806"/>
    <a:srgbClr val="045594"/>
    <a:srgbClr val="6D6E71"/>
    <a:srgbClr val="4D4D4F"/>
    <a:srgbClr val="13784B"/>
    <a:srgbClr val="1C6F47"/>
    <a:srgbClr val="E7496F"/>
    <a:srgbClr val="9E9FA2"/>
    <a:srgbClr val="08569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64" autoAdjust="0"/>
    <p:restoredTop sz="63054" autoAdjust="0"/>
  </p:normalViewPr>
  <p:slideViewPr>
    <p:cSldViewPr snapToGrid="0">
      <p:cViewPr varScale="1">
        <p:scale>
          <a:sx n="69" d="100"/>
          <a:sy n="69" d="100"/>
        </p:scale>
        <p:origin x="9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1794" y="-3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1B8D0D7-DADE-4A8C-8087-BBE9B087E1A8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7C481B1-F8BE-4D7E-9ECF-112D4423F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40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AB450-54EE-4C3C-92FB-25B5ABB0F0CE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D9D5D-6671-4115-A3F5-2E5FA5D96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7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360363"/>
            <a:ext cx="5167313" cy="29067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3424335"/>
            <a:ext cx="5607050" cy="51411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D9D5D-6671-4115-A3F5-2E5FA5D969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2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2844801"/>
            <a:ext cx="6502400" cy="962180"/>
          </a:xfrm>
          <a:prstGeom prst="rect">
            <a:avLst/>
          </a:prstGeom>
        </p:spPr>
        <p:txBody>
          <a:bodyPr anchor="b"/>
          <a:lstStyle>
            <a:lvl1pPr algn="ctr">
              <a:defRPr sz="3100" baseline="0"/>
            </a:lvl1pPr>
          </a:lstStyle>
          <a:p>
            <a:r>
              <a:rPr lang="en-US" b="1" dirty="0"/>
              <a:t>Cover Slide Option #2 Headers Can Be on Multiple Lines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344557"/>
            <a:ext cx="6502400" cy="423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 Goes Here</a:t>
            </a:r>
          </a:p>
        </p:txBody>
      </p:sp>
    </p:spTree>
    <p:extLst>
      <p:ext uri="{BB962C8B-B14F-4D97-AF65-F5344CB8AC3E}">
        <p14:creationId xmlns:p14="http://schemas.microsoft.com/office/powerpoint/2010/main" val="11230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NeueLT Com 55 Roman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NeueLT Com 55 Roman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NeueLT Com 55 Roman" panose="020B0604020202020204" pitchFamily="34" charset="0"/>
              </a:defRPr>
            </a:lvl1pPr>
          </a:lstStyle>
          <a:p>
            <a:fld id="{CBFAC968-99DC-4A50-9679-463617D7C6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2844801"/>
            <a:ext cx="6502400" cy="962180"/>
          </a:xfrm>
          <a:prstGeom prst="rect">
            <a:avLst/>
          </a:prstGeom>
        </p:spPr>
        <p:txBody>
          <a:bodyPr anchor="b"/>
          <a:lstStyle>
            <a:lvl1pPr algn="ctr">
              <a:defRPr sz="3100" baseline="0"/>
            </a:lvl1pPr>
          </a:lstStyle>
          <a:p>
            <a:r>
              <a:rPr lang="en-US" b="1" dirty="0"/>
              <a:t>Cover Slide Option #2 Headers Can Be on Multiple Lines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344557"/>
            <a:ext cx="6502400" cy="423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 Goes Here</a:t>
            </a:r>
          </a:p>
        </p:txBody>
      </p:sp>
    </p:spTree>
    <p:extLst>
      <p:ext uri="{BB962C8B-B14F-4D97-AF65-F5344CB8AC3E}">
        <p14:creationId xmlns:p14="http://schemas.microsoft.com/office/powerpoint/2010/main" val="74618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38865" y="1042442"/>
            <a:ext cx="10204572" cy="104290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 dirty="0"/>
              <a:t>Header Goes Here and Can Expand Across Slide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38865" y="2166364"/>
            <a:ext cx="10204572" cy="48369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Subhead Goes Here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51565" y="2731079"/>
            <a:ext cx="10204572" cy="1586922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1pPr>
            <a:lvl2pPr>
              <a:defRPr sz="220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2pPr>
            <a:lvl3pPr>
              <a:defRPr>
                <a:solidFill>
                  <a:srgbClr val="6D6E71"/>
                </a:solidFill>
              </a:defRPr>
            </a:lvl3pPr>
            <a:lvl4pPr>
              <a:defRPr>
                <a:solidFill>
                  <a:srgbClr val="6D6E71"/>
                </a:solidFill>
              </a:defRPr>
            </a:lvl4pPr>
            <a:lvl5pPr>
              <a:defRPr>
                <a:solidFill>
                  <a:srgbClr val="6D6E71"/>
                </a:solidFill>
              </a:defRPr>
            </a:lvl5pPr>
          </a:lstStyle>
          <a:p>
            <a:pPr lvl="0"/>
            <a:r>
              <a:rPr lang="en-US" dirty="0"/>
              <a:t>Body copy or text goes here. Always left-align body copy, text or bullets with headers.  Keep copy to a minimum; give elements room to breathe.  Focus on visuals to help tell your story.</a:t>
            </a:r>
          </a:p>
        </p:txBody>
      </p:sp>
    </p:spTree>
    <p:extLst>
      <p:ext uri="{BB962C8B-B14F-4D97-AF65-F5344CB8AC3E}">
        <p14:creationId xmlns:p14="http://schemas.microsoft.com/office/powerpoint/2010/main" val="24420352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/>
          <p:cNvSpPr>
            <a:spLocks noGrp="1"/>
          </p:cNvSpPr>
          <p:nvPr>
            <p:ph type="ctrTitle" hasCustomPrompt="1"/>
          </p:nvPr>
        </p:nvSpPr>
        <p:spPr>
          <a:xfrm>
            <a:off x="638865" y="1042442"/>
            <a:ext cx="10204572" cy="104290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 dirty="0"/>
              <a:t>Header Goes Here and Can Expand Across Slide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638865" y="2166364"/>
            <a:ext cx="10204572" cy="48369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Optional Subhead Goes Here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51565" y="2731079"/>
            <a:ext cx="10204572" cy="1586922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1pPr>
            <a:lvl2pPr>
              <a:defRPr sz="220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2pPr>
            <a:lvl3pPr>
              <a:defRPr>
                <a:solidFill>
                  <a:srgbClr val="6D6E71"/>
                </a:solidFill>
              </a:defRPr>
            </a:lvl3pPr>
            <a:lvl4pPr>
              <a:defRPr>
                <a:solidFill>
                  <a:srgbClr val="6D6E71"/>
                </a:solidFill>
              </a:defRPr>
            </a:lvl4pPr>
            <a:lvl5pPr>
              <a:defRPr>
                <a:solidFill>
                  <a:srgbClr val="6D6E71"/>
                </a:solidFill>
              </a:defRPr>
            </a:lvl5pPr>
          </a:lstStyle>
          <a:p>
            <a:pPr lvl="0"/>
            <a:r>
              <a:rPr lang="en-US" dirty="0"/>
              <a:t>Body copy or text goes here. Always left-align body copy, text or bullets with headers.  Keep copy to a minimum; give elements room to breathe.  Focus on visuals to help tell your story.</a:t>
            </a:r>
          </a:p>
        </p:txBody>
      </p:sp>
    </p:spTree>
    <p:extLst>
      <p:ext uri="{BB962C8B-B14F-4D97-AF65-F5344CB8AC3E}">
        <p14:creationId xmlns:p14="http://schemas.microsoft.com/office/powerpoint/2010/main" val="120604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601562" y="1120146"/>
            <a:ext cx="5710338" cy="87598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1" baseline="0">
                <a:solidFill>
                  <a:srgbClr val="000000"/>
                </a:solidFill>
                <a:latin typeface="ITC Avant Garde Std Md" panose="020B0602020202020204" pitchFamily="34" charset="0"/>
              </a:defRPr>
            </a:lvl1pPr>
          </a:lstStyle>
          <a:p>
            <a:r>
              <a:rPr lang="en-US" dirty="0"/>
              <a:t>Header Goes Here &amp; Can Be Two Lines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1562" y="2177785"/>
            <a:ext cx="5710338" cy="7178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0000"/>
                </a:solidFill>
                <a:latin typeface="HelveticaNeueLT Com 55 Roman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Subhead: Blue/Green are preferable for headers but black is acceptable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1562" y="3288530"/>
            <a:ext cx="5710338" cy="2111499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1600" b="0" baseline="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1pPr>
            <a:lvl2pPr>
              <a:defRPr sz="220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2pPr>
            <a:lvl3pPr>
              <a:defRPr>
                <a:solidFill>
                  <a:srgbClr val="6D6E71"/>
                </a:solidFill>
              </a:defRPr>
            </a:lvl3pPr>
            <a:lvl4pPr>
              <a:defRPr>
                <a:solidFill>
                  <a:srgbClr val="6D6E71"/>
                </a:solidFill>
              </a:defRPr>
            </a:lvl4pPr>
            <a:lvl5pPr>
              <a:defRPr>
                <a:solidFill>
                  <a:srgbClr val="6D6E71"/>
                </a:solidFill>
              </a:defRPr>
            </a:lvl5pPr>
          </a:lstStyle>
          <a:p>
            <a:pPr lvl="0"/>
            <a:r>
              <a:rPr lang="en-US" dirty="0"/>
              <a:t>This is how a slide can look when images are placed to the right.  Body copy or text goes here.  Always left-align body copy, text or bullets with headers.  Keep copy to a minimum.  Focus on visuals to help tell your story.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3"/>
            <a:ext cx="10228384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3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3"/>
            <a:ext cx="2743200" cy="365125"/>
          </a:xfrm>
          <a:prstGeom prst="rect">
            <a:avLst/>
          </a:prstGeom>
        </p:spPr>
        <p:txBody>
          <a:bodyPr/>
          <a:lstStyle/>
          <a:p>
            <a:fld id="{3613046D-D10B-4B56-85B3-A5F1153EB44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601562" y="1120146"/>
            <a:ext cx="5710338" cy="87598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600" b="1" baseline="0">
                <a:solidFill>
                  <a:srgbClr val="000000"/>
                </a:solidFill>
                <a:latin typeface="ITC Avant Garde Std Md" panose="020B0602020202020204" pitchFamily="34" charset="0"/>
              </a:defRPr>
            </a:lvl1pPr>
          </a:lstStyle>
          <a:p>
            <a:r>
              <a:rPr lang="en-US" dirty="0"/>
              <a:t>Header Goes Here &amp; Can Be Two Lines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1562" y="2177785"/>
            <a:ext cx="5710338" cy="71781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solidFill>
                  <a:srgbClr val="000000"/>
                </a:solidFill>
                <a:latin typeface="HelveticaNeueLT Com 55 Roman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Subhead: Blue/Green are preferable for headers but black is acceptable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1562" y="3288530"/>
            <a:ext cx="5710338" cy="2111499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1600" b="0" baseline="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1pPr>
            <a:lvl2pPr>
              <a:defRPr sz="220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2pPr>
            <a:lvl3pPr>
              <a:defRPr>
                <a:solidFill>
                  <a:srgbClr val="6D6E71"/>
                </a:solidFill>
              </a:defRPr>
            </a:lvl3pPr>
            <a:lvl4pPr>
              <a:defRPr>
                <a:solidFill>
                  <a:srgbClr val="6D6E71"/>
                </a:solidFill>
              </a:defRPr>
            </a:lvl4pPr>
            <a:lvl5pPr>
              <a:defRPr>
                <a:solidFill>
                  <a:srgbClr val="6D6E71"/>
                </a:solidFill>
              </a:defRPr>
            </a:lvl5pPr>
          </a:lstStyle>
          <a:p>
            <a:pPr lvl="0"/>
            <a:r>
              <a:rPr lang="en-US" dirty="0"/>
              <a:t>This is how a slide can look when images are placed to the right.  Body copy or text goes here.  Always left-align body copy, text or bullets with headers.  Keep copy to a minimum.  Focus on visuals to help tell your story.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42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594327" y="1040393"/>
            <a:ext cx="6543073" cy="57919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900" b="1" baseline="0">
                <a:solidFill>
                  <a:srgbClr val="085694"/>
                </a:solidFill>
                <a:latin typeface="ITC Avant Garde Std Md" panose="020B0602020202020204" pitchFamily="34" charset="0"/>
              </a:defRPr>
            </a:lvl1pPr>
          </a:lstStyle>
          <a:p>
            <a:r>
              <a:rPr lang="en-US" dirty="0"/>
              <a:t>Headers Can Go Across the Slide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628193" y="1863422"/>
            <a:ext cx="6509208" cy="2467278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1600" b="0" baseline="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1pPr>
            <a:lvl2pPr>
              <a:defRPr sz="220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2pPr>
            <a:lvl3pPr>
              <a:defRPr>
                <a:solidFill>
                  <a:srgbClr val="6D6E71"/>
                </a:solidFill>
              </a:defRPr>
            </a:lvl3pPr>
            <a:lvl4pPr>
              <a:defRPr>
                <a:solidFill>
                  <a:srgbClr val="6D6E71"/>
                </a:solidFill>
              </a:defRPr>
            </a:lvl4pPr>
            <a:lvl5pPr>
              <a:defRPr>
                <a:solidFill>
                  <a:srgbClr val="6D6E71"/>
                </a:solidFill>
              </a:defRPr>
            </a:lvl5pPr>
          </a:lstStyle>
          <a:p>
            <a:pPr lvl="0"/>
            <a:r>
              <a:rPr lang="en-US" dirty="0"/>
              <a:t>Body copy or text goes here. This is how a slide can look when images are placed to the right. Use bold or italics to emphasize a point. Always left-align body copy, text or bullets with headers.  Keep copy to a minimum. Focus on visuals to help tell your story. Align right side of images with the edge of the blue bar at the top.</a:t>
            </a:r>
          </a:p>
        </p:txBody>
      </p:sp>
    </p:spTree>
    <p:extLst>
      <p:ext uri="{BB962C8B-B14F-4D97-AF65-F5344CB8AC3E}">
        <p14:creationId xmlns:p14="http://schemas.microsoft.com/office/powerpoint/2010/main" val="796267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ctrTitle" hasCustomPrompt="1"/>
          </p:nvPr>
        </p:nvSpPr>
        <p:spPr>
          <a:xfrm>
            <a:off x="594327" y="1040393"/>
            <a:ext cx="6543073" cy="57919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900" b="1" baseline="0">
                <a:solidFill>
                  <a:srgbClr val="085694"/>
                </a:solidFill>
                <a:latin typeface="ITC Avant Garde Std Md" panose="020B0602020202020204" pitchFamily="34" charset="0"/>
              </a:defRPr>
            </a:lvl1pPr>
          </a:lstStyle>
          <a:p>
            <a:r>
              <a:rPr lang="en-US" dirty="0"/>
              <a:t>Headers Can Go Across the Slide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628193" y="1863422"/>
            <a:ext cx="6509208" cy="2467278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1600" b="0" baseline="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1pPr>
            <a:lvl2pPr>
              <a:defRPr sz="2200">
                <a:solidFill>
                  <a:srgbClr val="6D6E71"/>
                </a:solidFill>
                <a:latin typeface="HelveticaNeueLT Com 55 Roman" panose="020B0604020202020204" pitchFamily="34" charset="0"/>
              </a:defRPr>
            </a:lvl2pPr>
            <a:lvl3pPr>
              <a:defRPr>
                <a:solidFill>
                  <a:srgbClr val="6D6E71"/>
                </a:solidFill>
              </a:defRPr>
            </a:lvl3pPr>
            <a:lvl4pPr>
              <a:defRPr>
                <a:solidFill>
                  <a:srgbClr val="6D6E71"/>
                </a:solidFill>
              </a:defRPr>
            </a:lvl4pPr>
            <a:lvl5pPr>
              <a:defRPr>
                <a:solidFill>
                  <a:srgbClr val="6D6E71"/>
                </a:solidFill>
              </a:defRPr>
            </a:lvl5pPr>
          </a:lstStyle>
          <a:p>
            <a:pPr lvl="0"/>
            <a:r>
              <a:rPr lang="en-US" dirty="0"/>
              <a:t>Body copy or text goes here. This is how a slide can look when images are placed to the right. Use bold or italics to emphasize a point. Always left-align body copy, text or bullets with headers.  Keep copy to a minimum. Focus on visuals to help tell your story. Align right side of images with the edge of the blue bar at the top.</a:t>
            </a:r>
          </a:p>
        </p:txBody>
      </p:sp>
    </p:spTree>
    <p:extLst>
      <p:ext uri="{BB962C8B-B14F-4D97-AF65-F5344CB8AC3E}">
        <p14:creationId xmlns:p14="http://schemas.microsoft.com/office/powerpoint/2010/main" val="1598532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 userDrawn="1"/>
        </p:nvSpPr>
        <p:spPr>
          <a:xfrm>
            <a:off x="3962401" y="228598"/>
            <a:ext cx="7924801" cy="228600"/>
          </a:xfrm>
          <a:custGeom>
            <a:avLst/>
            <a:gdLst/>
            <a:ahLst/>
            <a:cxnLst/>
            <a:rect l="l" t="t" r="r" b="b"/>
            <a:pathLst>
              <a:path w="961389" h="228600">
                <a:moveTo>
                  <a:pt x="0" y="228600"/>
                </a:moveTo>
                <a:lnTo>
                  <a:pt x="960983" y="228600"/>
                </a:lnTo>
                <a:lnTo>
                  <a:pt x="960983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035594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" name="object 8"/>
          <p:cNvSpPr/>
          <p:nvPr userDrawn="1"/>
        </p:nvSpPr>
        <p:spPr>
          <a:xfrm>
            <a:off x="304800" y="228598"/>
            <a:ext cx="3556000" cy="228600"/>
          </a:xfrm>
          <a:custGeom>
            <a:avLst/>
            <a:gdLst/>
            <a:ahLst/>
            <a:cxnLst/>
            <a:rect l="l" t="t" r="r" b="b"/>
            <a:pathLst>
              <a:path w="2898140" h="228600">
                <a:moveTo>
                  <a:pt x="0" y="228600"/>
                </a:moveTo>
                <a:lnTo>
                  <a:pt x="2897784" y="228600"/>
                </a:lnTo>
                <a:lnTo>
                  <a:pt x="289778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12784B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</p:spTree>
    <p:extLst>
      <p:ext uri="{BB962C8B-B14F-4D97-AF65-F5344CB8AC3E}">
        <p14:creationId xmlns:p14="http://schemas.microsoft.com/office/powerpoint/2010/main" val="81657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rgbClr val="085694"/>
          </a:solidFill>
          <a:latin typeface="ITC Avant Garde Std Md" panose="020B0602020202020204" pitchFamily="34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rgbClr val="1C6F47"/>
          </a:solidFill>
          <a:latin typeface="HelveticaNeueLT Com 55 Roman" panose="020B0604020202020204" pitchFamily="34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 userDrawn="1"/>
        </p:nvSpPr>
        <p:spPr>
          <a:xfrm>
            <a:off x="4155739" y="228600"/>
            <a:ext cx="7731463" cy="234888"/>
          </a:xfrm>
          <a:custGeom>
            <a:avLst/>
            <a:gdLst/>
            <a:ahLst/>
            <a:cxnLst/>
            <a:rect l="l" t="t" r="r" b="b"/>
            <a:pathLst>
              <a:path w="961389" h="228600">
                <a:moveTo>
                  <a:pt x="0" y="228600"/>
                </a:moveTo>
                <a:lnTo>
                  <a:pt x="960983" y="228600"/>
                </a:lnTo>
                <a:lnTo>
                  <a:pt x="960983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035594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" name="object 8"/>
          <p:cNvSpPr/>
          <p:nvPr userDrawn="1"/>
        </p:nvSpPr>
        <p:spPr>
          <a:xfrm>
            <a:off x="1536700" y="234888"/>
            <a:ext cx="2527300" cy="228600"/>
          </a:xfrm>
          <a:custGeom>
            <a:avLst/>
            <a:gdLst/>
            <a:ahLst/>
            <a:cxnLst/>
            <a:rect l="l" t="t" r="r" b="b"/>
            <a:pathLst>
              <a:path w="2898140" h="228600">
                <a:moveTo>
                  <a:pt x="0" y="228600"/>
                </a:moveTo>
                <a:lnTo>
                  <a:pt x="2897784" y="228600"/>
                </a:lnTo>
                <a:lnTo>
                  <a:pt x="289778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12784B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1" y="156478"/>
            <a:ext cx="1295400" cy="61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0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rgbClr val="085694"/>
          </a:solidFill>
          <a:latin typeface="ITC Avant Garde Std Md" panose="020B0602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200" b="1" kern="1200">
          <a:solidFill>
            <a:srgbClr val="1C6F47"/>
          </a:solidFill>
          <a:latin typeface="HelveticaNeueLT Com 55 Roman" panose="020B0604020202020204" pitchFamily="34" charset="0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7"/>
          <p:cNvSpPr/>
          <p:nvPr userDrawn="1"/>
        </p:nvSpPr>
        <p:spPr>
          <a:xfrm>
            <a:off x="4155739" y="228600"/>
            <a:ext cx="7731463" cy="234888"/>
          </a:xfrm>
          <a:custGeom>
            <a:avLst/>
            <a:gdLst/>
            <a:ahLst/>
            <a:cxnLst/>
            <a:rect l="l" t="t" r="r" b="b"/>
            <a:pathLst>
              <a:path w="961389" h="228600">
                <a:moveTo>
                  <a:pt x="0" y="228600"/>
                </a:moveTo>
                <a:lnTo>
                  <a:pt x="960983" y="228600"/>
                </a:lnTo>
                <a:lnTo>
                  <a:pt x="960983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035594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6" name="object 8"/>
          <p:cNvSpPr/>
          <p:nvPr userDrawn="1"/>
        </p:nvSpPr>
        <p:spPr>
          <a:xfrm>
            <a:off x="1536700" y="234888"/>
            <a:ext cx="2527300" cy="228600"/>
          </a:xfrm>
          <a:custGeom>
            <a:avLst/>
            <a:gdLst/>
            <a:ahLst/>
            <a:cxnLst/>
            <a:rect l="l" t="t" r="r" b="b"/>
            <a:pathLst>
              <a:path w="2898140" h="228600">
                <a:moveTo>
                  <a:pt x="0" y="228600"/>
                </a:moveTo>
                <a:lnTo>
                  <a:pt x="2897784" y="228600"/>
                </a:lnTo>
                <a:lnTo>
                  <a:pt x="289778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12784B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1" y="156478"/>
            <a:ext cx="1295400" cy="61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66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7"/>
          <p:cNvSpPr/>
          <p:nvPr userDrawn="1"/>
        </p:nvSpPr>
        <p:spPr>
          <a:xfrm>
            <a:off x="4155739" y="228600"/>
            <a:ext cx="7731463" cy="234888"/>
          </a:xfrm>
          <a:custGeom>
            <a:avLst/>
            <a:gdLst/>
            <a:ahLst/>
            <a:cxnLst/>
            <a:rect l="l" t="t" r="r" b="b"/>
            <a:pathLst>
              <a:path w="961389" h="228600">
                <a:moveTo>
                  <a:pt x="0" y="228600"/>
                </a:moveTo>
                <a:lnTo>
                  <a:pt x="960983" y="228600"/>
                </a:lnTo>
                <a:lnTo>
                  <a:pt x="960983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035594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6" name="object 8"/>
          <p:cNvSpPr/>
          <p:nvPr userDrawn="1"/>
        </p:nvSpPr>
        <p:spPr>
          <a:xfrm>
            <a:off x="1536700" y="234888"/>
            <a:ext cx="2527300" cy="228600"/>
          </a:xfrm>
          <a:custGeom>
            <a:avLst/>
            <a:gdLst/>
            <a:ahLst/>
            <a:cxnLst/>
            <a:rect l="l" t="t" r="r" b="b"/>
            <a:pathLst>
              <a:path w="2898140" h="228600">
                <a:moveTo>
                  <a:pt x="0" y="228600"/>
                </a:moveTo>
                <a:lnTo>
                  <a:pt x="2897784" y="228600"/>
                </a:lnTo>
                <a:lnTo>
                  <a:pt x="289778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12784B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31" y="156478"/>
            <a:ext cx="1295400" cy="61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179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19864" y="833676"/>
            <a:ext cx="77428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kern="0" dirty="0">
                <a:solidFill>
                  <a:srgbClr val="085694"/>
                </a:solidFill>
                <a:latin typeface="ITC Avant Garde Std Md" panose="020B0602020202020204" pitchFamily="34" charset="0"/>
              </a:rPr>
              <a:t>GDOT-Owned Shortline Rail Network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85694"/>
              </a:solidFill>
              <a:effectLst/>
              <a:uLnTx/>
              <a:uFillTx/>
            </a:endParaRPr>
          </a:p>
        </p:txBody>
      </p:sp>
      <p:pic>
        <p:nvPicPr>
          <p:cNvPr id="4" name="Content Placeholder 13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450" y="1340103"/>
            <a:ext cx="4832205" cy="551789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838831"/>
              </p:ext>
            </p:extLst>
          </p:nvPr>
        </p:nvGraphicFramePr>
        <p:xfrm>
          <a:off x="6770441" y="1942848"/>
          <a:ext cx="3825552" cy="373955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857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0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HelveticaNeueLT Com 55 Roman" panose="020B0604020202020204" pitchFamily="34" charset="0"/>
                        </a:rPr>
                        <a:t>GDOT Owned Railroad ROW</a:t>
                      </a:r>
                    </a:p>
                  </a:txBody>
                  <a:tcPr marL="0" marR="0" marT="0" marB="0">
                    <a:solidFill>
                      <a:srgbClr val="0455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HelveticaNeueLT Com 55 Roman" panose="020B0604020202020204" pitchFamily="34" charset="0"/>
                        </a:rPr>
                        <a:t>Miles</a:t>
                      </a:r>
                    </a:p>
                  </a:txBody>
                  <a:tcPr marL="0" marR="0" marT="0" marB="0">
                    <a:solidFill>
                      <a:srgbClr val="045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Heart of Georgia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249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Georgia Southwestern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102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81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Chattanooga-Chickamauga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</a:t>
                      </a:r>
                      <a:r>
                        <a:rPr lang="en-US" sz="1600" baseline="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49</a:t>
                      </a:r>
                      <a:endParaRPr lang="en-US" sz="1600" dirty="0">
                        <a:solidFill>
                          <a:srgbClr val="4D4D4F"/>
                        </a:solidFill>
                        <a:latin typeface="HelveticaNeueLT Com 55 Roman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Georgia</a:t>
                      </a:r>
                      <a:r>
                        <a:rPr lang="en-US" sz="1600" baseline="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</a:t>
                      </a:r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Florida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 43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Georgia</a:t>
                      </a:r>
                      <a:r>
                        <a:rPr lang="en-US" sz="1600" baseline="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Northeastern </a:t>
                      </a:r>
                      <a:endParaRPr lang="en-US" sz="1600" dirty="0">
                        <a:solidFill>
                          <a:srgbClr val="4D4D4F"/>
                        </a:solidFill>
                        <a:latin typeface="HelveticaNeueLT Com 55 Roman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 25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u="none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Ogeechee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  22 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HelveticaNeueLT Com 55 Roman" panose="020B0604020202020204" pitchFamily="34" charset="0"/>
                        </a:rPr>
                        <a:t>Total Shortline Miles</a:t>
                      </a:r>
                    </a:p>
                  </a:txBody>
                  <a:tcPr marL="45720" marR="45720" anchor="ctr">
                    <a:solidFill>
                      <a:srgbClr val="0455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HelveticaNeueLT Com 55 Roman" panose="020B0604020202020204" pitchFamily="34" charset="0"/>
                        </a:rPr>
                        <a:t>490</a:t>
                      </a:r>
                    </a:p>
                  </a:txBody>
                  <a:tcPr marL="0" marR="0" marT="0" marB="0" anchor="ctr">
                    <a:solidFill>
                      <a:srgbClr val="045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Silver Comet Trail 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4D4D4F"/>
                          </a:solidFill>
                          <a:latin typeface="HelveticaNeueLT Com 55 Roman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HelveticaNeueLT Com 55 Roman" panose="020B0604020202020204" pitchFamily="34" charset="0"/>
                        </a:rPr>
                        <a:t>Total Miles</a:t>
                      </a:r>
                    </a:p>
                  </a:txBody>
                  <a:tcPr marL="45720" marR="45720">
                    <a:solidFill>
                      <a:srgbClr val="0455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HelveticaNeueLT Com 55 Roman" panose="020B0604020202020204" pitchFamily="34" charset="0"/>
                        </a:rPr>
                        <a:t>535</a:t>
                      </a:r>
                    </a:p>
                  </a:txBody>
                  <a:tcPr marL="0" marR="0" marT="0" marB="0" anchor="ctr">
                    <a:solidFill>
                      <a:srgbClr val="045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22092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 Option #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DEA003B-4192-4F40-8106-66B430A6E507}" vid="{FDC3F6CA-0EFF-42E4-A4A7-40A74BC17535}"/>
    </a:ext>
  </a:extLst>
</a:theme>
</file>

<file path=ppt/theme/theme2.xml><?xml version="1.0" encoding="utf-8"?>
<a:theme xmlns:a="http://schemas.openxmlformats.org/drawingml/2006/main" name="Three Horizontal Photos at Bottom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DEA003B-4192-4F40-8106-66B430A6E507}" vid="{0E06E0B4-E5C7-4744-A2A3-97C6A2E2ECF8}"/>
    </a:ext>
  </a:extLst>
</a:theme>
</file>

<file path=ppt/theme/theme3.xml><?xml version="1.0" encoding="utf-8"?>
<a:theme xmlns:a="http://schemas.openxmlformats.org/drawingml/2006/main" name="One Vertical Photo on Right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DEA003B-4192-4F40-8106-66B430A6E507}" vid="{C99E0076-C004-4DC1-926B-96383C80B568}"/>
    </a:ext>
  </a:extLst>
</a:theme>
</file>

<file path=ppt/theme/theme4.xml><?xml version="1.0" encoding="utf-8"?>
<a:theme xmlns:a="http://schemas.openxmlformats.org/drawingml/2006/main" name="Two Horizontal Photos on Right  Layou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DEA003B-4192-4F40-8106-66B430A6E507}" vid="{1779D0EE-A533-4CFA-B163-5EED38D122F1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GDOT PowerPoint Template - Widescreen Size</Template>
  <TotalTime>2522</TotalTime>
  <Words>42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HelveticaNeueLT Com 55 Roman</vt:lpstr>
      <vt:lpstr>ITC Avant Garde Std Md</vt:lpstr>
      <vt:lpstr>Title Slide Option #2</vt:lpstr>
      <vt:lpstr>Three Horizontal Photos at Bottom Layout</vt:lpstr>
      <vt:lpstr>One Vertical Photo on Right Layout</vt:lpstr>
      <vt:lpstr>Two Horizontal Photos on Right  Layout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GDOT Freight &amp; Logistics Planning  August 14, 2019</dc:title>
  <dc:creator>Finch, Ashley M</dc:creator>
  <cp:lastModifiedBy>Comer, Carol</cp:lastModifiedBy>
  <cp:revision>259</cp:revision>
  <cp:lastPrinted>2019-08-14T12:47:15Z</cp:lastPrinted>
  <dcterms:created xsi:type="dcterms:W3CDTF">2019-07-18T13:55:42Z</dcterms:created>
  <dcterms:modified xsi:type="dcterms:W3CDTF">2019-09-24T14:15:02Z</dcterms:modified>
</cp:coreProperties>
</file>